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12192000"/>
  <p:notesSz cx="6858000" cy="9144000"/>
  <p:embeddedFontLst>
    <p:embeddedFont>
      <p:font typeface="Libre Franklin"/>
      <p:regular r:id="rId17"/>
      <p:bold r:id="rId18"/>
      <p:italic r:id="rId19"/>
      <p:boldItalic r:id="rId20"/>
    </p:embeddedFont>
    <p:embeddedFont>
      <p:font typeface="Franklin Gothic"/>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LibreFranklin-bold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FranklinGothic-bold.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LibreFranklin-regular.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LibreFranklin-italic.fntdata"/><Relationship Id="rId6" Type="http://schemas.openxmlformats.org/officeDocument/2006/relationships/slide" Target="slides/slide2.xml"/><Relationship Id="rId18" Type="http://schemas.openxmlformats.org/officeDocument/2006/relationships/font" Target="fonts/LibreFranklin-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3" name="Google Shape;93;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eb44339ea0_0_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eb44339ea0_0_3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6" name="Google Shape;166;g2eb44339ea0_0_3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5" name="Google Shape;105;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eb44339ea0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eb44339ea0_0_1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g2eb44339ea0_0_1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7" name="Google Shape;14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7" name="Shape 17"/>
        <p:cNvGrpSpPr/>
        <p:nvPr/>
      </p:nvGrpSpPr>
      <p:grpSpPr>
        <a:xfrm>
          <a:off x="0" y="0"/>
          <a:ext cx="0" cy="0"/>
          <a:chOff x="0" y="0"/>
          <a:chExt cx="0" cy="0"/>
        </a:xfrm>
      </p:grpSpPr>
      <p:sp>
        <p:nvSpPr>
          <p:cNvPr id="18" name="Google Shape;18;p2"/>
          <p:cNvSpPr/>
          <p:nvPr/>
        </p:nvSpPr>
        <p:spPr>
          <a:xfrm>
            <a:off x="446534" y="3085764"/>
            <a:ext cx="11298932" cy="3338149"/>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txBox="1"/>
          <p:nvPr>
            <p:ph type="ctrTitle"/>
          </p:nvPr>
        </p:nvSpPr>
        <p:spPr>
          <a:xfrm>
            <a:off x="581191" y="1020431"/>
            <a:ext cx="10993549" cy="1475013"/>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3600"/>
              <a:buFont typeface="Franklin Gothic"/>
              <a:buNone/>
              <a:defRPr sz="36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 type="subTitle"/>
          </p:nvPr>
        </p:nvSpPr>
        <p:spPr>
          <a:xfrm>
            <a:off x="581194" y="2495445"/>
            <a:ext cx="10993546" cy="590321"/>
          </a:xfrm>
          <a:prstGeom prst="rect">
            <a:avLst/>
          </a:prstGeom>
          <a:noFill/>
          <a:ln>
            <a:noFill/>
          </a:ln>
        </p:spPr>
        <p:txBody>
          <a:bodyPr anchorCtr="0" anchor="t" bIns="45700" lIns="91425" spcFirstLastPara="1" rIns="91425" wrap="square" tIns="45700">
            <a:normAutofit/>
          </a:bodyPr>
          <a:lstStyle>
            <a:lvl1pPr lvl="0" algn="l">
              <a:lnSpc>
                <a:spcPct val="110000"/>
              </a:lnSpc>
              <a:spcBef>
                <a:spcPts val="320"/>
              </a:spcBef>
              <a:spcAft>
                <a:spcPts val="0"/>
              </a:spcAft>
              <a:buSzPts val="1472"/>
              <a:buNone/>
              <a:defRPr sz="1600" cap="none">
                <a:solidFill>
                  <a:schemeClr val="accent1"/>
                </a:solidFill>
              </a:defRPr>
            </a:lvl1pPr>
            <a:lvl2pPr lvl="1" algn="ctr">
              <a:spcBef>
                <a:spcPts val="600"/>
              </a:spcBef>
              <a:spcAft>
                <a:spcPts val="0"/>
              </a:spcAft>
              <a:buSzPts val="1288"/>
              <a:buNone/>
              <a:defRPr>
                <a:solidFill>
                  <a:srgbClr val="888888"/>
                </a:solidFill>
              </a:defRPr>
            </a:lvl2pPr>
            <a:lvl3pPr lvl="2" algn="ctr">
              <a:spcBef>
                <a:spcPts val="600"/>
              </a:spcBef>
              <a:spcAft>
                <a:spcPts val="0"/>
              </a:spcAft>
              <a:buSzPts val="1196"/>
              <a:buNone/>
              <a:defRPr>
                <a:solidFill>
                  <a:srgbClr val="888888"/>
                </a:solidFill>
              </a:defRPr>
            </a:lvl3pPr>
            <a:lvl4pPr lvl="3" algn="ctr">
              <a:spcBef>
                <a:spcPts val="600"/>
              </a:spcBef>
              <a:spcAft>
                <a:spcPts val="0"/>
              </a:spcAft>
              <a:buSzPts val="1012"/>
              <a:buNone/>
              <a:defRPr>
                <a:solidFill>
                  <a:srgbClr val="888888"/>
                </a:solidFill>
              </a:defRPr>
            </a:lvl4pPr>
            <a:lvl5pPr lvl="4" algn="ctr">
              <a:spcBef>
                <a:spcPts val="600"/>
              </a:spcBef>
              <a:spcAft>
                <a:spcPts val="0"/>
              </a:spcAft>
              <a:buSzPts val="1012"/>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p:txBody>
      </p:sp>
      <p:sp>
        <p:nvSpPr>
          <p:cNvPr id="21" name="Google Shape;21;p2"/>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23" name="Google Shape;23;p2"/>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5" name="Shape 75"/>
        <p:cNvGrpSpPr/>
        <p:nvPr/>
      </p:nvGrpSpPr>
      <p:grpSpPr>
        <a:xfrm>
          <a:off x="0" y="0"/>
          <a:ext cx="0" cy="0"/>
          <a:chOff x="0" y="0"/>
          <a:chExt cx="0" cy="0"/>
        </a:xfrm>
      </p:grpSpPr>
      <p:sp>
        <p:nvSpPr>
          <p:cNvPr id="76" name="Google Shape;76;p11"/>
          <p:cNvSpPr txBox="1"/>
          <p:nvPr>
            <p:ph type="title"/>
          </p:nvPr>
        </p:nvSpPr>
        <p:spPr>
          <a:xfrm>
            <a:off x="581192" y="702156"/>
            <a:ext cx="11029616" cy="101380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 type="body"/>
          </p:nvPr>
        </p:nvSpPr>
        <p:spPr>
          <a:xfrm rot="5400000">
            <a:off x="4269977" y="-1352782"/>
            <a:ext cx="3652047" cy="11029616"/>
          </a:xfrm>
          <a:prstGeom prst="rect">
            <a:avLst/>
          </a:prstGeom>
          <a:noFill/>
          <a:ln>
            <a:noFill/>
          </a:ln>
        </p:spPr>
        <p:txBody>
          <a:bodyPr anchorCtr="0" anchor="t" bIns="45700" lIns="91425" spcFirstLastPara="1" rIns="91425" wrap="square" tIns="45700">
            <a:normAutofit/>
          </a:bodyPr>
          <a:lstStyle>
            <a:lvl1pPr indent="-327914" lvl="0" marL="457200" algn="l">
              <a:lnSpc>
                <a:spcPct val="110000"/>
              </a:lnSpc>
              <a:spcBef>
                <a:spcPts val="340"/>
              </a:spcBef>
              <a:spcAft>
                <a:spcPts val="0"/>
              </a:spcAft>
              <a:buSzPts val="1564"/>
              <a:buChar char="◼"/>
              <a:defRPr/>
            </a:lvl1pPr>
            <a:lvl2pPr indent="-310387" lvl="1" marL="914400" algn="l">
              <a:spcBef>
                <a:spcPts val="600"/>
              </a:spcBef>
              <a:spcAft>
                <a:spcPts val="0"/>
              </a:spcAft>
              <a:buSzPts val="1288"/>
              <a:buChar char="◼"/>
              <a:defRPr/>
            </a:lvl2pPr>
            <a:lvl3pPr indent="-304546" lvl="2" marL="1371600" algn="l">
              <a:spcBef>
                <a:spcPts val="600"/>
              </a:spcBef>
              <a:spcAft>
                <a:spcPts val="0"/>
              </a:spcAft>
              <a:buSzPts val="1196"/>
              <a:buChar char="◼"/>
              <a:defRPr/>
            </a:lvl3pPr>
            <a:lvl4pPr indent="-292861" lvl="3" marL="1828800" algn="l">
              <a:spcBef>
                <a:spcPts val="600"/>
              </a:spcBef>
              <a:spcAft>
                <a:spcPts val="0"/>
              </a:spcAft>
              <a:buSzPts val="1012"/>
              <a:buChar char="◼"/>
              <a:defRPr/>
            </a:lvl4pPr>
            <a:lvl5pPr indent="-292861" lvl="4" marL="2286000" algn="l">
              <a:spcBef>
                <a:spcPts val="600"/>
              </a:spcBef>
              <a:spcAft>
                <a:spcPts val="0"/>
              </a:spcAft>
              <a:buSzPts val="1012"/>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78" name="Google Shape;78;p11"/>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80" name="Google Shape;80;p11"/>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81" name="Shape 81"/>
        <p:cNvGrpSpPr/>
        <p:nvPr/>
      </p:nvGrpSpPr>
      <p:grpSpPr>
        <a:xfrm>
          <a:off x="0" y="0"/>
          <a:ext cx="0" cy="0"/>
          <a:chOff x="0" y="0"/>
          <a:chExt cx="0" cy="0"/>
        </a:xfrm>
      </p:grpSpPr>
      <p:sp>
        <p:nvSpPr>
          <p:cNvPr id="82" name="Google Shape;82;p12"/>
          <p:cNvSpPr/>
          <p:nvPr/>
        </p:nvSpPr>
        <p:spPr>
          <a:xfrm>
            <a:off x="8058151" y="599725"/>
            <a:ext cx="3687316" cy="5816950"/>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2"/>
          <p:cNvSpPr txBox="1"/>
          <p:nvPr>
            <p:ph type="title"/>
          </p:nvPr>
        </p:nvSpPr>
        <p:spPr>
          <a:xfrm rot="5400000">
            <a:off x="7362637" y="1705163"/>
            <a:ext cx="4807326" cy="312420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Clr>
                <a:srgbClr val="FFFFFF"/>
              </a:buClr>
              <a:buSzPts val="2800"/>
              <a:buFont typeface="Franklin Gothic"/>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2"/>
          <p:cNvSpPr txBox="1"/>
          <p:nvPr>
            <p:ph idx="1" type="body"/>
          </p:nvPr>
        </p:nvSpPr>
        <p:spPr>
          <a:xfrm rot="5400000">
            <a:off x="1952072" y="-313549"/>
            <a:ext cx="4807326" cy="7161625"/>
          </a:xfrm>
          <a:prstGeom prst="rect">
            <a:avLst/>
          </a:prstGeom>
          <a:noFill/>
          <a:ln>
            <a:noFill/>
          </a:ln>
        </p:spPr>
        <p:txBody>
          <a:bodyPr anchorCtr="0" anchor="t"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85" name="Google Shape;85;p12"/>
          <p:cNvSpPr/>
          <p:nvPr/>
        </p:nvSpPr>
        <p:spPr>
          <a:xfrm>
            <a:off x="446534" y="457200"/>
            <a:ext cx="3703320" cy="94997"/>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2"/>
          <p:cNvSpPr/>
          <p:nvPr/>
        </p:nvSpPr>
        <p:spPr>
          <a:xfrm>
            <a:off x="8042147" y="453643"/>
            <a:ext cx="3703320" cy="98554"/>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2"/>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2"/>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2"/>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90" name="Google Shape;90;p12"/>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4" name="Shape 24"/>
        <p:cNvGrpSpPr/>
        <p:nvPr/>
      </p:nvGrpSpPr>
      <p:grpSpPr>
        <a:xfrm>
          <a:off x="0" y="0"/>
          <a:ext cx="0" cy="0"/>
          <a:chOff x="0" y="0"/>
          <a:chExt cx="0" cy="0"/>
        </a:xfrm>
      </p:grpSpPr>
      <p:sp>
        <p:nvSpPr>
          <p:cNvPr id="25" name="Google Shape;25;p3"/>
          <p:cNvSpPr txBox="1"/>
          <p:nvPr>
            <p:ph type="title"/>
          </p:nvPr>
        </p:nvSpPr>
        <p:spPr>
          <a:xfrm>
            <a:off x="581192" y="702156"/>
            <a:ext cx="11029616" cy="118872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3"/>
          <p:cNvSpPr txBox="1"/>
          <p:nvPr>
            <p:ph idx="1" type="body"/>
          </p:nvPr>
        </p:nvSpPr>
        <p:spPr>
          <a:xfrm>
            <a:off x="581192" y="2340864"/>
            <a:ext cx="11029615" cy="3634486"/>
          </a:xfrm>
          <a:prstGeom prst="rect">
            <a:avLst/>
          </a:prstGeom>
          <a:noFill/>
          <a:ln>
            <a:noFill/>
          </a:ln>
        </p:spPr>
        <p:txBody>
          <a:bodyPr anchorCtr="0" anchor="ctr"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27" name="Google Shape;27;p3"/>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4"/>
          <p:cNvSpPr/>
          <p:nvPr/>
        </p:nvSpPr>
        <p:spPr>
          <a:xfrm>
            <a:off x="447817" y="5141974"/>
            <a:ext cx="11290860" cy="125882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4"/>
          <p:cNvSpPr txBox="1"/>
          <p:nvPr>
            <p:ph type="title"/>
          </p:nvPr>
        </p:nvSpPr>
        <p:spPr>
          <a:xfrm>
            <a:off x="581193" y="2393950"/>
            <a:ext cx="11029615" cy="2147467"/>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3600"/>
              <a:buFont typeface="Franklin Gothic"/>
              <a:buNone/>
              <a:defRPr b="0" sz="3600" cap="none">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 type="body"/>
          </p:nvPr>
        </p:nvSpPr>
        <p:spPr>
          <a:xfrm>
            <a:off x="581192" y="4541417"/>
            <a:ext cx="11029615" cy="600556"/>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360"/>
              </a:spcBef>
              <a:spcAft>
                <a:spcPts val="0"/>
              </a:spcAft>
              <a:buSzPts val="1656"/>
              <a:buNone/>
              <a:defRPr sz="1800" cap="none">
                <a:solidFill>
                  <a:schemeClr val="accent1"/>
                </a:solidFill>
              </a:defRPr>
            </a:lvl1pPr>
            <a:lvl2pPr indent="-228600" lvl="1" marL="914400" algn="l">
              <a:spcBef>
                <a:spcPts val="600"/>
              </a:spcBef>
              <a:spcAft>
                <a:spcPts val="0"/>
              </a:spcAft>
              <a:buSzPts val="1656"/>
              <a:buNone/>
              <a:defRPr sz="1800">
                <a:solidFill>
                  <a:srgbClr val="888888"/>
                </a:solidFill>
              </a:defRPr>
            </a:lvl2pPr>
            <a:lvl3pPr indent="-228600" lvl="2" marL="1371600" algn="l">
              <a:spcBef>
                <a:spcPts val="600"/>
              </a:spcBef>
              <a:spcAft>
                <a:spcPts val="0"/>
              </a:spcAft>
              <a:buSzPts val="1472"/>
              <a:buNone/>
              <a:defRPr sz="1600">
                <a:solidFill>
                  <a:srgbClr val="888888"/>
                </a:solidFill>
              </a:defRPr>
            </a:lvl3pPr>
            <a:lvl4pPr indent="-228600" lvl="3" marL="1828800" algn="l">
              <a:spcBef>
                <a:spcPts val="600"/>
              </a:spcBef>
              <a:spcAft>
                <a:spcPts val="0"/>
              </a:spcAft>
              <a:buSzPts val="1288"/>
              <a:buNone/>
              <a:defRPr sz="1400">
                <a:solidFill>
                  <a:srgbClr val="888888"/>
                </a:solidFill>
              </a:defRPr>
            </a:lvl4pPr>
            <a:lvl5pPr indent="-228600" lvl="4" marL="2286000" algn="l">
              <a:spcBef>
                <a:spcPts val="600"/>
              </a:spcBef>
              <a:spcAft>
                <a:spcPts val="0"/>
              </a:spcAft>
              <a:buSzPts val="1288"/>
              <a:buNone/>
              <a:defRPr sz="1400">
                <a:solidFill>
                  <a:srgbClr val="888888"/>
                </a:solidFill>
              </a:defRPr>
            </a:lvl5pPr>
            <a:lvl6pPr indent="-228600" lvl="5" marL="2743200" algn="l">
              <a:spcBef>
                <a:spcPts val="600"/>
              </a:spcBef>
              <a:spcAft>
                <a:spcPts val="0"/>
              </a:spcAft>
              <a:buSzPts val="1288"/>
              <a:buNone/>
              <a:defRPr sz="1400">
                <a:solidFill>
                  <a:srgbClr val="888888"/>
                </a:solidFill>
              </a:defRPr>
            </a:lvl6pPr>
            <a:lvl7pPr indent="-228600" lvl="6" marL="3200400" algn="l">
              <a:spcBef>
                <a:spcPts val="600"/>
              </a:spcBef>
              <a:spcAft>
                <a:spcPts val="0"/>
              </a:spcAft>
              <a:buSzPts val="1288"/>
              <a:buNone/>
              <a:defRPr sz="1400">
                <a:solidFill>
                  <a:srgbClr val="888888"/>
                </a:solidFill>
              </a:defRPr>
            </a:lvl7pPr>
            <a:lvl8pPr indent="-228600" lvl="7" marL="3657600" algn="l">
              <a:spcBef>
                <a:spcPts val="600"/>
              </a:spcBef>
              <a:spcAft>
                <a:spcPts val="0"/>
              </a:spcAft>
              <a:buSzPts val="1288"/>
              <a:buNone/>
              <a:defRPr sz="1400">
                <a:solidFill>
                  <a:srgbClr val="888888"/>
                </a:solidFill>
              </a:defRPr>
            </a:lvl8pPr>
            <a:lvl9pPr indent="-228600" lvl="8" marL="4114800" algn="l">
              <a:spcBef>
                <a:spcPts val="600"/>
              </a:spcBef>
              <a:spcAft>
                <a:spcPts val="600"/>
              </a:spcAft>
              <a:buSzPts val="1288"/>
              <a:buNone/>
              <a:defRPr sz="1400">
                <a:solidFill>
                  <a:srgbClr val="888888"/>
                </a:solidFill>
              </a:defRPr>
            </a:lvl9pPr>
          </a:lstStyle>
          <a:p/>
        </p:txBody>
      </p:sp>
      <p:sp>
        <p:nvSpPr>
          <p:cNvPr id="32" name="Google Shape;32;p4"/>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34" name="Google Shape;34;p4"/>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 name="Shape 35"/>
        <p:cNvGrpSpPr/>
        <p:nvPr/>
      </p:nvGrpSpPr>
      <p:grpSpPr>
        <a:xfrm>
          <a:off x="0" y="0"/>
          <a:ext cx="0" cy="0"/>
          <a:chOff x="0" y="0"/>
          <a:chExt cx="0" cy="0"/>
        </a:xfrm>
      </p:grpSpPr>
      <p:sp>
        <p:nvSpPr>
          <p:cNvPr id="36" name="Google Shape;36;p5"/>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5"/>
          <p:cNvSpPr txBox="1"/>
          <p:nvPr>
            <p:ph idx="1" type="body"/>
          </p:nvPr>
        </p:nvSpPr>
        <p:spPr>
          <a:xfrm>
            <a:off x="581193" y="2228003"/>
            <a:ext cx="5194767"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38" name="Google Shape;38;p5"/>
          <p:cNvSpPr txBox="1"/>
          <p:nvPr>
            <p:ph idx="2" type="body"/>
          </p:nvPr>
        </p:nvSpPr>
        <p:spPr>
          <a:xfrm>
            <a:off x="6416039" y="2228003"/>
            <a:ext cx="5194769" cy="3633047"/>
          </a:xfrm>
          <a:prstGeom prst="rect">
            <a:avLst/>
          </a:prstGeom>
          <a:noFill/>
          <a:ln>
            <a:noFill/>
          </a:ln>
        </p:spPr>
        <p:txBody>
          <a:bodyPr anchorCtr="0" anchor="ctr"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39" name="Google Shape;39;p5"/>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41" name="Google Shape;41;p5"/>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42" name="Shape 42"/>
        <p:cNvGrpSpPr/>
        <p:nvPr/>
      </p:nvGrpSpPr>
      <p:grpSpPr>
        <a:xfrm>
          <a:off x="0" y="0"/>
          <a:ext cx="0" cy="0"/>
          <a:chOff x="0" y="0"/>
          <a:chExt cx="0" cy="0"/>
        </a:xfrm>
      </p:grpSpPr>
      <p:sp>
        <p:nvSpPr>
          <p:cNvPr id="43" name="Google Shape;43;p6"/>
          <p:cNvSpPr txBox="1"/>
          <p:nvPr>
            <p:ph type="title"/>
          </p:nvPr>
        </p:nvSpPr>
        <p:spPr>
          <a:xfrm>
            <a:off x="581193"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 type="body"/>
          </p:nvPr>
        </p:nvSpPr>
        <p:spPr>
          <a:xfrm>
            <a:off x="581191" y="2250891"/>
            <a:ext cx="5194769" cy="557784"/>
          </a:xfrm>
          <a:prstGeom prst="rect">
            <a:avLst/>
          </a:prstGeom>
          <a:noFill/>
          <a:ln>
            <a:noFill/>
          </a:ln>
        </p:spPr>
        <p:txBody>
          <a:bodyPr anchorCtr="0" anchor="ctr" bIns="45700" lIns="91425" spcFirstLastPara="1" rIns="91425" wrap="square" tIns="45700">
            <a:noAutofit/>
          </a:bodyPr>
          <a:lstStyle>
            <a:lvl1pPr indent="-228600" lvl="0" marL="457200" algn="l">
              <a:lnSpc>
                <a:spcPct val="110000"/>
              </a:lnSpc>
              <a:spcBef>
                <a:spcPts val="400"/>
              </a:spcBef>
              <a:spcAft>
                <a:spcPts val="0"/>
              </a:spcAft>
              <a:buSzPts val="1840"/>
              <a:buNone/>
              <a:defRPr b="0" sz="2000">
                <a:solidFill>
                  <a:srgbClr val="3F3F3F"/>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45" name="Google Shape;45;p6"/>
          <p:cNvSpPr txBox="1"/>
          <p:nvPr>
            <p:ph idx="2" type="body"/>
          </p:nvPr>
        </p:nvSpPr>
        <p:spPr>
          <a:xfrm>
            <a:off x="581194" y="2926052"/>
            <a:ext cx="5194766"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46" name="Google Shape;46;p6"/>
          <p:cNvSpPr txBox="1"/>
          <p:nvPr>
            <p:ph idx="3" type="body"/>
          </p:nvPr>
        </p:nvSpPr>
        <p:spPr>
          <a:xfrm>
            <a:off x="6416039" y="2250892"/>
            <a:ext cx="5194770" cy="553373"/>
          </a:xfrm>
          <a:prstGeom prst="rect">
            <a:avLst/>
          </a:prstGeom>
          <a:noFill/>
          <a:ln>
            <a:noFill/>
          </a:ln>
        </p:spPr>
        <p:txBody>
          <a:bodyPr anchorCtr="0" anchor="ctr" bIns="45700" lIns="91425" spcFirstLastPara="1" rIns="91425" wrap="square" tIns="45700">
            <a:noAutofit/>
          </a:bodyPr>
          <a:lstStyle>
            <a:lvl1pPr indent="-228600" lvl="0" marL="457200" marR="0" algn="l">
              <a:lnSpc>
                <a:spcPct val="100000"/>
              </a:lnSpc>
              <a:spcBef>
                <a:spcPts val="400"/>
              </a:spcBef>
              <a:spcAft>
                <a:spcPts val="0"/>
              </a:spcAft>
              <a:buClr>
                <a:schemeClr val="accent1"/>
              </a:buClr>
              <a:buSzPts val="1840"/>
              <a:buFont typeface="Noto Sans Symbols"/>
              <a:buNone/>
              <a:defRPr b="0" sz="2000">
                <a:solidFill>
                  <a:srgbClr val="3F3F3F"/>
                </a:solidFill>
              </a:defRPr>
            </a:lvl1pPr>
            <a:lvl2pPr indent="-228600" lvl="1" marL="914400" algn="l">
              <a:spcBef>
                <a:spcPts val="600"/>
              </a:spcBef>
              <a:spcAft>
                <a:spcPts val="0"/>
              </a:spcAft>
              <a:buSzPts val="1840"/>
              <a:buNone/>
              <a:defRPr b="1" sz="2000"/>
            </a:lvl2pPr>
            <a:lvl3pPr indent="-228600" lvl="2" marL="1371600" algn="l">
              <a:spcBef>
                <a:spcPts val="600"/>
              </a:spcBef>
              <a:spcAft>
                <a:spcPts val="0"/>
              </a:spcAft>
              <a:buSzPts val="1656"/>
              <a:buNone/>
              <a:defRPr b="1" sz="1800"/>
            </a:lvl3pPr>
            <a:lvl4pPr indent="-228600" lvl="3" marL="1828800" algn="l">
              <a:spcBef>
                <a:spcPts val="600"/>
              </a:spcBef>
              <a:spcAft>
                <a:spcPts val="0"/>
              </a:spcAft>
              <a:buSzPts val="1472"/>
              <a:buNone/>
              <a:defRPr b="1" sz="1600"/>
            </a:lvl4pPr>
            <a:lvl5pPr indent="-228600" lvl="4" marL="2286000" algn="l">
              <a:spcBef>
                <a:spcPts val="600"/>
              </a:spcBef>
              <a:spcAft>
                <a:spcPts val="0"/>
              </a:spcAft>
              <a:buSzPts val="1472"/>
              <a:buNone/>
              <a:defRPr b="1" sz="1600"/>
            </a:lvl5pPr>
            <a:lvl6pPr indent="-228600" lvl="5" marL="2743200" algn="l">
              <a:spcBef>
                <a:spcPts val="600"/>
              </a:spcBef>
              <a:spcAft>
                <a:spcPts val="0"/>
              </a:spcAft>
              <a:buSzPts val="1472"/>
              <a:buNone/>
              <a:defRPr b="1" sz="1600"/>
            </a:lvl6pPr>
            <a:lvl7pPr indent="-228600" lvl="6" marL="3200400" algn="l">
              <a:spcBef>
                <a:spcPts val="600"/>
              </a:spcBef>
              <a:spcAft>
                <a:spcPts val="0"/>
              </a:spcAft>
              <a:buSzPts val="1472"/>
              <a:buNone/>
              <a:defRPr b="1" sz="1600"/>
            </a:lvl7pPr>
            <a:lvl8pPr indent="-228600" lvl="7" marL="3657600" algn="l">
              <a:spcBef>
                <a:spcPts val="600"/>
              </a:spcBef>
              <a:spcAft>
                <a:spcPts val="0"/>
              </a:spcAft>
              <a:buSzPts val="1472"/>
              <a:buNone/>
              <a:defRPr b="1" sz="1600"/>
            </a:lvl8pPr>
            <a:lvl9pPr indent="-228600" lvl="8" marL="4114800" algn="l">
              <a:spcBef>
                <a:spcPts val="600"/>
              </a:spcBef>
              <a:spcAft>
                <a:spcPts val="600"/>
              </a:spcAft>
              <a:buSzPts val="1472"/>
              <a:buNone/>
              <a:defRPr b="1" sz="1600"/>
            </a:lvl9pPr>
          </a:lstStyle>
          <a:p/>
        </p:txBody>
      </p:sp>
      <p:sp>
        <p:nvSpPr>
          <p:cNvPr id="47" name="Google Shape;47;p6"/>
          <p:cNvSpPr txBox="1"/>
          <p:nvPr>
            <p:ph idx="4" type="body"/>
          </p:nvPr>
        </p:nvSpPr>
        <p:spPr>
          <a:xfrm>
            <a:off x="6416037" y="2926052"/>
            <a:ext cx="5194771" cy="2934999"/>
          </a:xfrm>
          <a:prstGeom prst="rect">
            <a:avLst/>
          </a:prstGeom>
          <a:noFill/>
          <a:ln>
            <a:noFill/>
          </a:ln>
        </p:spPr>
        <p:txBody>
          <a:bodyPr anchorCtr="0" anchor="t" bIns="45700" lIns="91425" spcFirstLastPara="1" rIns="91425" wrap="square" tIns="45700">
            <a:normAutofit/>
          </a:bodyPr>
          <a:lstStyle>
            <a:lvl1pPr indent="-333756" lvl="0" marL="457200" algn="l">
              <a:lnSpc>
                <a:spcPct val="110000"/>
              </a:lnSpc>
              <a:spcBef>
                <a:spcPts val="360"/>
              </a:spcBef>
              <a:spcAft>
                <a:spcPts val="0"/>
              </a:spcAft>
              <a:buSzPts val="1656"/>
              <a:buChar char="◼"/>
              <a:defRPr/>
            </a:lvl1pPr>
            <a:lvl2pPr indent="-333756" lvl="1" marL="914400" algn="l">
              <a:spcBef>
                <a:spcPts val="600"/>
              </a:spcBef>
              <a:spcAft>
                <a:spcPts val="0"/>
              </a:spcAft>
              <a:buSzPts val="1656"/>
              <a:buChar char="◼"/>
              <a:defRPr/>
            </a:lvl2pPr>
            <a:lvl3pPr indent="-333756" lvl="2" marL="1371600" algn="l">
              <a:spcBef>
                <a:spcPts val="600"/>
              </a:spcBef>
              <a:spcAft>
                <a:spcPts val="0"/>
              </a:spcAft>
              <a:buSzPts val="1656"/>
              <a:buChar char="◼"/>
              <a:defRPr/>
            </a:lvl3pPr>
            <a:lvl4pPr indent="-333756" lvl="3" marL="1828800" algn="l">
              <a:spcBef>
                <a:spcPts val="600"/>
              </a:spcBef>
              <a:spcAft>
                <a:spcPts val="0"/>
              </a:spcAft>
              <a:buSzPts val="1656"/>
              <a:buChar char="◼"/>
              <a:defRPr/>
            </a:lvl4pPr>
            <a:lvl5pPr indent="-333756" lvl="4" marL="2286000" algn="l">
              <a:spcBef>
                <a:spcPts val="600"/>
              </a:spcBef>
              <a:spcAft>
                <a:spcPts val="0"/>
              </a:spcAft>
              <a:buSzPts val="1656"/>
              <a:buChar char="◼"/>
              <a:defRPr/>
            </a:lvl5pPr>
            <a:lvl6pPr indent="-333756" lvl="5" marL="2743200" algn="l">
              <a:spcBef>
                <a:spcPts val="600"/>
              </a:spcBef>
              <a:spcAft>
                <a:spcPts val="0"/>
              </a:spcAft>
              <a:buSzPts val="1656"/>
              <a:buChar char="◼"/>
              <a:defRPr/>
            </a:lvl6pPr>
            <a:lvl7pPr indent="-333756" lvl="6" marL="3200400" algn="l">
              <a:spcBef>
                <a:spcPts val="600"/>
              </a:spcBef>
              <a:spcAft>
                <a:spcPts val="0"/>
              </a:spcAft>
              <a:buSzPts val="1656"/>
              <a:buChar char="◼"/>
              <a:defRPr/>
            </a:lvl7pPr>
            <a:lvl8pPr indent="-333756" lvl="7" marL="3657600" algn="l">
              <a:spcBef>
                <a:spcPts val="600"/>
              </a:spcBef>
              <a:spcAft>
                <a:spcPts val="0"/>
              </a:spcAft>
              <a:buSzPts val="1656"/>
              <a:buChar char="◼"/>
              <a:defRPr/>
            </a:lvl8pPr>
            <a:lvl9pPr indent="-333756" lvl="8" marL="4114800" algn="l">
              <a:spcBef>
                <a:spcPts val="600"/>
              </a:spcBef>
              <a:spcAft>
                <a:spcPts val="600"/>
              </a:spcAft>
              <a:buSzPts val="1656"/>
              <a:buChar char="◼"/>
              <a:defRPr/>
            </a:lvl9pPr>
          </a:lstStyle>
          <a:p/>
        </p:txBody>
      </p:sp>
      <p:sp>
        <p:nvSpPr>
          <p:cNvPr id="48" name="Google Shape;48;p6"/>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6"/>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50" name="Google Shape;50;p6"/>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7"/>
          <p:cNvSpPr txBox="1"/>
          <p:nvPr>
            <p:ph type="title"/>
          </p:nvPr>
        </p:nvSpPr>
        <p:spPr>
          <a:xfrm>
            <a:off x="575894" y="729658"/>
            <a:ext cx="11029616" cy="988332"/>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55" name="Google Shape;55;p7"/>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8"/>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59" name="Google Shape;59;p8"/>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0" name="Shape 60"/>
        <p:cNvGrpSpPr/>
        <p:nvPr/>
      </p:nvGrpSpPr>
      <p:grpSpPr>
        <a:xfrm>
          <a:off x="0" y="0"/>
          <a:ext cx="0" cy="0"/>
          <a:chOff x="0" y="0"/>
          <a:chExt cx="0" cy="0"/>
        </a:xfrm>
      </p:grpSpPr>
      <p:sp>
        <p:nvSpPr>
          <p:cNvPr id="61" name="Google Shape;61;p9"/>
          <p:cNvSpPr/>
          <p:nvPr/>
        </p:nvSpPr>
        <p:spPr>
          <a:xfrm>
            <a:off x="447817" y="601200"/>
            <a:ext cx="3682723" cy="5815475"/>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9"/>
          <p:cNvSpPr txBox="1"/>
          <p:nvPr>
            <p:ph type="title"/>
          </p:nvPr>
        </p:nvSpPr>
        <p:spPr>
          <a:xfrm>
            <a:off x="767857" y="933450"/>
            <a:ext cx="3031852" cy="1722419"/>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FFFFFF"/>
              </a:buClr>
              <a:buSzPts val="2400"/>
              <a:buFont typeface="Franklin Gothic"/>
              <a:buNone/>
              <a:defRPr b="0" sz="2400">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 type="body"/>
          </p:nvPr>
        </p:nvSpPr>
        <p:spPr>
          <a:xfrm>
            <a:off x="4900928" y="1179829"/>
            <a:ext cx="6650991" cy="4658216"/>
          </a:xfrm>
          <a:prstGeom prst="rect">
            <a:avLst/>
          </a:prstGeom>
          <a:noFill/>
          <a:ln>
            <a:noFill/>
          </a:ln>
        </p:spPr>
        <p:txBody>
          <a:bodyPr anchorCtr="0" anchor="ctr" bIns="45700" lIns="91425" spcFirstLastPara="1" rIns="91425" wrap="square" tIns="45700">
            <a:normAutofit/>
          </a:bodyPr>
          <a:lstStyle>
            <a:lvl1pPr indent="-345440" lvl="0" marL="457200" algn="l">
              <a:lnSpc>
                <a:spcPct val="110000"/>
              </a:lnSpc>
              <a:spcBef>
                <a:spcPts val="400"/>
              </a:spcBef>
              <a:spcAft>
                <a:spcPts val="0"/>
              </a:spcAft>
              <a:buSzPts val="1840"/>
              <a:buChar char="◼"/>
              <a:defRPr sz="2000">
                <a:solidFill>
                  <a:schemeClr val="dk2"/>
                </a:solidFill>
              </a:defRPr>
            </a:lvl1pPr>
            <a:lvl2pPr indent="-333756" lvl="1" marL="914400" algn="l">
              <a:spcBef>
                <a:spcPts val="600"/>
              </a:spcBef>
              <a:spcAft>
                <a:spcPts val="0"/>
              </a:spcAft>
              <a:buSzPts val="1656"/>
              <a:buChar char="◼"/>
              <a:defRPr sz="1800">
                <a:solidFill>
                  <a:schemeClr val="dk2"/>
                </a:solidFill>
              </a:defRPr>
            </a:lvl2pPr>
            <a:lvl3pPr indent="-322072" lvl="2" marL="1371600" algn="l">
              <a:spcBef>
                <a:spcPts val="600"/>
              </a:spcBef>
              <a:spcAft>
                <a:spcPts val="0"/>
              </a:spcAft>
              <a:buSzPts val="1472"/>
              <a:buChar char="◼"/>
              <a:defRPr sz="1600">
                <a:solidFill>
                  <a:schemeClr val="dk2"/>
                </a:solidFill>
              </a:defRPr>
            </a:lvl3pPr>
            <a:lvl4pPr indent="-310388" lvl="3" marL="1828800" algn="l">
              <a:spcBef>
                <a:spcPts val="600"/>
              </a:spcBef>
              <a:spcAft>
                <a:spcPts val="0"/>
              </a:spcAft>
              <a:buSzPts val="1288"/>
              <a:buChar char="◼"/>
              <a:defRPr sz="1400">
                <a:solidFill>
                  <a:schemeClr val="dk2"/>
                </a:solidFill>
              </a:defRPr>
            </a:lvl4pPr>
            <a:lvl5pPr indent="-310388" lvl="4" marL="2286000" algn="l">
              <a:spcBef>
                <a:spcPts val="600"/>
              </a:spcBef>
              <a:spcAft>
                <a:spcPts val="0"/>
              </a:spcAft>
              <a:buSzPts val="1288"/>
              <a:buChar char="◼"/>
              <a:defRPr sz="1400">
                <a:solidFill>
                  <a:schemeClr val="dk2"/>
                </a:solidFill>
              </a:defRPr>
            </a:lvl5pPr>
            <a:lvl6pPr indent="-310388" lvl="5" marL="2743200" algn="l">
              <a:spcBef>
                <a:spcPts val="600"/>
              </a:spcBef>
              <a:spcAft>
                <a:spcPts val="0"/>
              </a:spcAft>
              <a:buSzPts val="1288"/>
              <a:buChar char="◼"/>
              <a:defRPr sz="1400">
                <a:solidFill>
                  <a:schemeClr val="dk2"/>
                </a:solidFill>
              </a:defRPr>
            </a:lvl6pPr>
            <a:lvl7pPr indent="-310388" lvl="6" marL="3200400" algn="l">
              <a:spcBef>
                <a:spcPts val="600"/>
              </a:spcBef>
              <a:spcAft>
                <a:spcPts val="0"/>
              </a:spcAft>
              <a:buSzPts val="1288"/>
              <a:buChar char="◼"/>
              <a:defRPr sz="1400">
                <a:solidFill>
                  <a:schemeClr val="dk2"/>
                </a:solidFill>
              </a:defRPr>
            </a:lvl7pPr>
            <a:lvl8pPr indent="-310388" lvl="7" marL="3657600" algn="l">
              <a:spcBef>
                <a:spcPts val="600"/>
              </a:spcBef>
              <a:spcAft>
                <a:spcPts val="0"/>
              </a:spcAft>
              <a:buSzPts val="1288"/>
              <a:buChar char="◼"/>
              <a:defRPr sz="1400">
                <a:solidFill>
                  <a:schemeClr val="dk2"/>
                </a:solidFill>
              </a:defRPr>
            </a:lvl8pPr>
            <a:lvl9pPr indent="-310388" lvl="8" marL="4114800" algn="l">
              <a:spcBef>
                <a:spcPts val="600"/>
              </a:spcBef>
              <a:spcAft>
                <a:spcPts val="600"/>
              </a:spcAft>
              <a:buSzPts val="1288"/>
              <a:buChar char="◼"/>
              <a:defRPr sz="1400">
                <a:solidFill>
                  <a:schemeClr val="dk2"/>
                </a:solidFill>
              </a:defRPr>
            </a:lvl9pPr>
          </a:lstStyle>
          <a:p/>
        </p:txBody>
      </p:sp>
      <p:sp>
        <p:nvSpPr>
          <p:cNvPr id="64" name="Google Shape;64;p9"/>
          <p:cNvSpPr txBox="1"/>
          <p:nvPr>
            <p:ph idx="2" type="body"/>
          </p:nvPr>
        </p:nvSpPr>
        <p:spPr>
          <a:xfrm>
            <a:off x="767857" y="2836654"/>
            <a:ext cx="3031852" cy="3001392"/>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320"/>
              </a:spcBef>
              <a:spcAft>
                <a:spcPts val="0"/>
              </a:spcAft>
              <a:buSzPts val="1472"/>
              <a:buNone/>
              <a:defRPr sz="1600">
                <a:solidFill>
                  <a:srgbClr val="FFFFFF"/>
                </a:solidFill>
              </a:defRPr>
            </a:lvl1pPr>
            <a:lvl2pPr indent="-228600" lvl="1" marL="914400" algn="l">
              <a:spcBef>
                <a:spcPts val="600"/>
              </a:spcBef>
              <a:spcAft>
                <a:spcPts val="0"/>
              </a:spcAft>
              <a:buSzPts val="1012"/>
              <a:buNone/>
              <a:defRPr sz="11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65" name="Google Shape;65;p9"/>
          <p:cNvSpPr txBox="1"/>
          <p:nvPr>
            <p:ph idx="10" type="dt"/>
          </p:nvPr>
        </p:nvSpPr>
        <p:spPr>
          <a:xfrm>
            <a:off x="7605951" y="6456916"/>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1" type="ftr"/>
          </p:nvPr>
        </p:nvSpPr>
        <p:spPr>
          <a:xfrm>
            <a:off x="581192" y="6452590"/>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67" name="Google Shape;67;p9"/>
          <p:cNvSpPr txBox="1"/>
          <p:nvPr>
            <p:ph idx="12" type="sldNum"/>
          </p:nvPr>
        </p:nvSpPr>
        <p:spPr>
          <a:xfrm>
            <a:off x="10558300" y="6456916"/>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10"/>
          <p:cNvSpPr txBox="1"/>
          <p:nvPr>
            <p:ph type="title"/>
          </p:nvPr>
        </p:nvSpPr>
        <p:spPr>
          <a:xfrm>
            <a:off x="581193" y="4693389"/>
            <a:ext cx="11029616"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rgbClr val="3F3F3F"/>
              </a:buClr>
              <a:buSzPts val="2400"/>
              <a:buFont typeface="Franklin Gothic"/>
              <a:buNone/>
              <a:defRPr b="0" sz="2400">
                <a:solidFill>
                  <a:srgbClr val="3F3F3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p:nvPr>
            <p:ph idx="2" type="pic"/>
          </p:nvPr>
        </p:nvSpPr>
        <p:spPr>
          <a:xfrm>
            <a:off x="447817" y="641350"/>
            <a:ext cx="11290859" cy="3651249"/>
          </a:xfrm>
          <a:prstGeom prst="rect">
            <a:avLst/>
          </a:prstGeom>
          <a:noFill/>
          <a:ln>
            <a:noFill/>
          </a:ln>
        </p:spPr>
      </p:sp>
      <p:sp>
        <p:nvSpPr>
          <p:cNvPr id="71" name="Google Shape;71;p10"/>
          <p:cNvSpPr txBox="1"/>
          <p:nvPr>
            <p:ph idx="1" type="body"/>
          </p:nvPr>
        </p:nvSpPr>
        <p:spPr>
          <a:xfrm>
            <a:off x="581192" y="5260127"/>
            <a:ext cx="11029617" cy="998148"/>
          </a:xfrm>
          <a:prstGeom prst="rect">
            <a:avLst/>
          </a:prstGeom>
          <a:noFill/>
          <a:ln>
            <a:noFill/>
          </a:ln>
        </p:spPr>
        <p:txBody>
          <a:bodyPr anchorCtr="0" anchor="t" bIns="45700" lIns="91425" spcFirstLastPara="1" rIns="91425" wrap="square" tIns="45700">
            <a:normAutofit/>
          </a:bodyPr>
          <a:lstStyle>
            <a:lvl1pPr indent="-228600" lvl="0" marL="457200" algn="l">
              <a:lnSpc>
                <a:spcPct val="110000"/>
              </a:lnSpc>
              <a:spcBef>
                <a:spcPts val="320"/>
              </a:spcBef>
              <a:spcAft>
                <a:spcPts val="0"/>
              </a:spcAft>
              <a:buSzPts val="1472"/>
              <a:buNone/>
              <a:defRPr sz="1600"/>
            </a:lvl1pPr>
            <a:lvl2pPr indent="-228600" lvl="1" marL="914400" algn="l">
              <a:spcBef>
                <a:spcPts val="600"/>
              </a:spcBef>
              <a:spcAft>
                <a:spcPts val="0"/>
              </a:spcAft>
              <a:buSzPts val="1104"/>
              <a:buNone/>
              <a:defRPr sz="1200"/>
            </a:lvl2pPr>
            <a:lvl3pPr indent="-228600" lvl="2" marL="1371600" algn="l">
              <a:spcBef>
                <a:spcPts val="600"/>
              </a:spcBef>
              <a:spcAft>
                <a:spcPts val="0"/>
              </a:spcAft>
              <a:buSzPts val="920"/>
              <a:buNone/>
              <a:defRPr sz="1000"/>
            </a:lvl3pPr>
            <a:lvl4pPr indent="-228600" lvl="3" marL="1828800" algn="l">
              <a:spcBef>
                <a:spcPts val="600"/>
              </a:spcBef>
              <a:spcAft>
                <a:spcPts val="0"/>
              </a:spcAft>
              <a:buSzPts val="828"/>
              <a:buNone/>
              <a:defRPr sz="900"/>
            </a:lvl4pPr>
            <a:lvl5pPr indent="-228600" lvl="4" marL="2286000" algn="l">
              <a:spcBef>
                <a:spcPts val="600"/>
              </a:spcBef>
              <a:spcAft>
                <a:spcPts val="0"/>
              </a:spcAft>
              <a:buSzPts val="828"/>
              <a:buNone/>
              <a:defRPr sz="900"/>
            </a:lvl5pPr>
            <a:lvl6pPr indent="-228600" lvl="5" marL="2743200" algn="l">
              <a:spcBef>
                <a:spcPts val="600"/>
              </a:spcBef>
              <a:spcAft>
                <a:spcPts val="0"/>
              </a:spcAft>
              <a:buSzPts val="828"/>
              <a:buNone/>
              <a:defRPr sz="900"/>
            </a:lvl6pPr>
            <a:lvl7pPr indent="-228600" lvl="6" marL="3200400" algn="l">
              <a:spcBef>
                <a:spcPts val="600"/>
              </a:spcBef>
              <a:spcAft>
                <a:spcPts val="0"/>
              </a:spcAft>
              <a:buSzPts val="828"/>
              <a:buNone/>
              <a:defRPr sz="900"/>
            </a:lvl7pPr>
            <a:lvl8pPr indent="-228600" lvl="7" marL="3657600" algn="l">
              <a:spcBef>
                <a:spcPts val="600"/>
              </a:spcBef>
              <a:spcAft>
                <a:spcPts val="0"/>
              </a:spcAft>
              <a:buSzPts val="828"/>
              <a:buNone/>
              <a:defRPr sz="900"/>
            </a:lvl8pPr>
            <a:lvl9pPr indent="-228600" lvl="8" marL="4114800" algn="l">
              <a:spcBef>
                <a:spcPts val="600"/>
              </a:spcBef>
              <a:spcAft>
                <a:spcPts val="600"/>
              </a:spcAft>
              <a:buSzPts val="828"/>
              <a:buNone/>
              <a:defRPr sz="900"/>
            </a:lvl9pPr>
          </a:lstStyle>
          <a:p/>
        </p:txBody>
      </p:sp>
      <p:sp>
        <p:nvSpPr>
          <p:cNvPr id="72" name="Google Shape;72;p10"/>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p:nvPr>
            <p:ph idx="11" type="ftr"/>
          </p:nvPr>
        </p:nvSpPr>
        <p:spPr>
          <a:xfrm>
            <a:off x="581192" y="6423914"/>
            <a:ext cx="6917210" cy="365125"/>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74" name="Google Shape;74;p10"/>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581192" y="705124"/>
            <a:ext cx="11029616" cy="1189554"/>
          </a:xfrm>
          <a:prstGeom prst="rect">
            <a:avLst/>
          </a:prstGeom>
          <a:noFill/>
          <a:ln>
            <a:noFill/>
          </a:ln>
        </p:spPr>
        <p:txBody>
          <a:bodyPr anchorCtr="0" anchor="b" bIns="45700" lIns="91425" spcFirstLastPara="1" rIns="91425" wrap="square" tIns="45700">
            <a:normAutofit/>
          </a:bodyPr>
          <a:lstStyle>
            <a:lvl1pPr lvl="0" marR="0" rtl="0" algn="l">
              <a:lnSpc>
                <a:spcPct val="100000"/>
              </a:lnSpc>
              <a:spcBef>
                <a:spcPts val="0"/>
              </a:spcBef>
              <a:spcAft>
                <a:spcPts val="0"/>
              </a:spcAft>
              <a:buClr>
                <a:srgbClr val="3F3F3F"/>
              </a:buClr>
              <a:buSzPts val="2800"/>
              <a:buFont typeface="Franklin Gothic"/>
              <a:buNone/>
              <a:defRPr b="0" i="0" sz="2800" u="none" cap="none" strike="noStrike">
                <a:solidFill>
                  <a:srgbClr val="3F3F3F"/>
                </a:solidFill>
                <a:latin typeface="Franklin Gothic"/>
                <a:ea typeface="Franklin Gothic"/>
                <a:cs typeface="Franklin Gothic"/>
                <a:sym typeface="Franklin Gothic"/>
              </a:defRPr>
            </a:lvl1pPr>
            <a:lvl2pPr lvl="1" marR="0" rtl="0" algn="l">
              <a:spcBef>
                <a:spcPts val="0"/>
              </a:spcBef>
              <a:spcAft>
                <a:spcPts val="0"/>
              </a:spcAft>
              <a:buSzPts val="1400"/>
              <a:buNone/>
              <a:defRPr b="0" i="0" sz="1800" u="none" cap="none" strike="noStrike">
                <a:solidFill>
                  <a:schemeClr val="dk2"/>
                </a:solidFill>
              </a:defRPr>
            </a:lvl2pPr>
            <a:lvl3pPr lvl="2" marR="0" rtl="0" algn="l">
              <a:spcBef>
                <a:spcPts val="0"/>
              </a:spcBef>
              <a:spcAft>
                <a:spcPts val="0"/>
              </a:spcAft>
              <a:buSzPts val="1400"/>
              <a:buNone/>
              <a:defRPr b="0" i="0" sz="1800" u="none" cap="none" strike="noStrike">
                <a:solidFill>
                  <a:schemeClr val="dk2"/>
                </a:solidFill>
              </a:defRPr>
            </a:lvl3pPr>
            <a:lvl4pPr lvl="3" marR="0" rtl="0" algn="l">
              <a:spcBef>
                <a:spcPts val="0"/>
              </a:spcBef>
              <a:spcAft>
                <a:spcPts val="0"/>
              </a:spcAft>
              <a:buSzPts val="1400"/>
              <a:buNone/>
              <a:defRPr b="0" i="0" sz="1800" u="none" cap="none" strike="noStrike">
                <a:solidFill>
                  <a:schemeClr val="dk2"/>
                </a:solidFill>
              </a:defRPr>
            </a:lvl4pPr>
            <a:lvl5pPr lvl="4" marR="0" rtl="0" algn="l">
              <a:spcBef>
                <a:spcPts val="0"/>
              </a:spcBef>
              <a:spcAft>
                <a:spcPts val="0"/>
              </a:spcAft>
              <a:buSzPts val="1400"/>
              <a:buNone/>
              <a:defRPr b="0" i="0" sz="1800" u="none" cap="none" strike="noStrike">
                <a:solidFill>
                  <a:schemeClr val="dk2"/>
                </a:solidFill>
              </a:defRPr>
            </a:lvl5pPr>
            <a:lvl6pPr lvl="5" marR="0" rtl="0" algn="l">
              <a:spcBef>
                <a:spcPts val="0"/>
              </a:spcBef>
              <a:spcAft>
                <a:spcPts val="0"/>
              </a:spcAft>
              <a:buSzPts val="1400"/>
              <a:buNone/>
              <a:defRPr b="0" i="0" sz="1800" u="none" cap="none" strike="noStrike">
                <a:solidFill>
                  <a:schemeClr val="dk2"/>
                </a:solidFill>
              </a:defRPr>
            </a:lvl6pPr>
            <a:lvl7pPr lvl="6" marR="0" rtl="0" algn="l">
              <a:spcBef>
                <a:spcPts val="0"/>
              </a:spcBef>
              <a:spcAft>
                <a:spcPts val="0"/>
              </a:spcAft>
              <a:buSzPts val="1400"/>
              <a:buNone/>
              <a:defRPr b="0" i="0" sz="1800" u="none" cap="none" strike="noStrike">
                <a:solidFill>
                  <a:schemeClr val="dk2"/>
                </a:solidFill>
              </a:defRPr>
            </a:lvl7pPr>
            <a:lvl8pPr lvl="7" marR="0" rtl="0" algn="l">
              <a:spcBef>
                <a:spcPts val="0"/>
              </a:spcBef>
              <a:spcAft>
                <a:spcPts val="0"/>
              </a:spcAft>
              <a:buSzPts val="1400"/>
              <a:buNone/>
              <a:defRPr b="0" i="0" sz="1800" u="none" cap="none" strike="noStrike">
                <a:solidFill>
                  <a:schemeClr val="dk2"/>
                </a:solidFill>
              </a:defRPr>
            </a:lvl8pPr>
            <a:lvl9pPr lvl="8" marR="0" rtl="0" algn="l">
              <a:spcBef>
                <a:spcPts val="0"/>
              </a:spcBef>
              <a:spcAft>
                <a:spcPts val="0"/>
              </a:spcAft>
              <a:buSzPts val="1400"/>
              <a:buNone/>
              <a:defRPr b="0" i="0" sz="1800" u="none" cap="none" strike="noStrike">
                <a:solidFill>
                  <a:schemeClr val="dk2"/>
                </a:solidFill>
              </a:defRPr>
            </a:lvl9pPr>
          </a:lstStyle>
          <a:p/>
        </p:txBody>
      </p:sp>
      <p:sp>
        <p:nvSpPr>
          <p:cNvPr id="11" name="Google Shape;11;p1"/>
          <p:cNvSpPr txBox="1"/>
          <p:nvPr>
            <p:ph idx="1" type="body"/>
          </p:nvPr>
        </p:nvSpPr>
        <p:spPr>
          <a:xfrm>
            <a:off x="581192" y="2336002"/>
            <a:ext cx="11029616" cy="3652047"/>
          </a:xfrm>
          <a:prstGeom prst="rect">
            <a:avLst/>
          </a:prstGeom>
          <a:noFill/>
          <a:ln>
            <a:noFill/>
          </a:ln>
        </p:spPr>
        <p:txBody>
          <a:bodyPr anchorCtr="0" anchor="ctr" bIns="45700" lIns="91425" spcFirstLastPara="1" rIns="91425" wrap="square" tIns="45700">
            <a:normAutofit/>
          </a:bodyPr>
          <a:lstStyle>
            <a:lvl1pPr indent="-327914" lvl="0" marL="457200" marR="0" rtl="0" algn="l">
              <a:lnSpc>
                <a:spcPct val="110000"/>
              </a:lnSpc>
              <a:spcBef>
                <a:spcPts val="340"/>
              </a:spcBef>
              <a:spcAft>
                <a:spcPts val="0"/>
              </a:spcAft>
              <a:buClr>
                <a:schemeClr val="accent1"/>
              </a:buClr>
              <a:buSzPts val="1564"/>
              <a:buFont typeface="Noto Sans Symbols"/>
              <a:buChar char="◼"/>
              <a:defRPr b="0" i="0" sz="1700" u="none" cap="none" strike="noStrike">
                <a:solidFill>
                  <a:srgbClr val="3F3F3F"/>
                </a:solidFill>
                <a:latin typeface="Libre Franklin"/>
                <a:ea typeface="Libre Franklin"/>
                <a:cs typeface="Libre Franklin"/>
                <a:sym typeface="Libre Franklin"/>
              </a:defRPr>
            </a:lvl1pPr>
            <a:lvl2pPr indent="-310387" lvl="1" marL="914400" marR="0" rtl="0" algn="l">
              <a:spcBef>
                <a:spcPts val="600"/>
              </a:spcBef>
              <a:spcAft>
                <a:spcPts val="0"/>
              </a:spcAft>
              <a:buClr>
                <a:schemeClr val="accent1"/>
              </a:buClr>
              <a:buSzPts val="1288"/>
              <a:buFont typeface="Noto Sans Symbols"/>
              <a:buChar char="◼"/>
              <a:defRPr b="0" i="0" sz="1400" u="none" cap="none" strike="noStrike">
                <a:solidFill>
                  <a:srgbClr val="3F3F3F"/>
                </a:solidFill>
                <a:latin typeface="Libre Franklin"/>
                <a:ea typeface="Libre Franklin"/>
                <a:cs typeface="Libre Franklin"/>
                <a:sym typeface="Libre Franklin"/>
              </a:defRPr>
            </a:lvl2pPr>
            <a:lvl3pPr indent="-304546" lvl="2" marL="1371600" marR="0" rtl="0" algn="l">
              <a:spcBef>
                <a:spcPts val="600"/>
              </a:spcBef>
              <a:spcAft>
                <a:spcPts val="0"/>
              </a:spcAft>
              <a:buClr>
                <a:schemeClr val="accent1"/>
              </a:buClr>
              <a:buSzPts val="1196"/>
              <a:buFont typeface="Noto Sans Symbols"/>
              <a:buChar char="◼"/>
              <a:defRPr b="0" i="0" sz="1300" u="none" cap="none" strike="noStrike">
                <a:solidFill>
                  <a:srgbClr val="3F3F3F"/>
                </a:solidFill>
                <a:latin typeface="Libre Franklin"/>
                <a:ea typeface="Libre Franklin"/>
                <a:cs typeface="Libre Franklin"/>
                <a:sym typeface="Libre Franklin"/>
              </a:defRPr>
            </a:lvl3pPr>
            <a:lvl4pPr indent="-292861" lvl="3" marL="1828800" marR="0" rtl="0" algn="l">
              <a:spcBef>
                <a:spcPts val="600"/>
              </a:spcBef>
              <a:spcAft>
                <a:spcPts val="0"/>
              </a:spcAft>
              <a:buClr>
                <a:schemeClr val="accent1"/>
              </a:buClr>
              <a:buSzPts val="1012"/>
              <a:buFont typeface="Noto Sans Symbols"/>
              <a:buChar char="◼"/>
              <a:defRPr b="0" i="0" sz="1100" u="none" cap="none" strike="noStrike">
                <a:solidFill>
                  <a:srgbClr val="3F3F3F"/>
                </a:solidFill>
                <a:latin typeface="Libre Franklin"/>
                <a:ea typeface="Libre Franklin"/>
                <a:cs typeface="Libre Franklin"/>
                <a:sym typeface="Libre Franklin"/>
              </a:defRPr>
            </a:lvl4pPr>
            <a:lvl5pPr indent="-292861" lvl="4" marL="2286000" marR="0" rtl="0" algn="l">
              <a:spcBef>
                <a:spcPts val="600"/>
              </a:spcBef>
              <a:spcAft>
                <a:spcPts val="0"/>
              </a:spcAft>
              <a:buClr>
                <a:schemeClr val="accent1"/>
              </a:buClr>
              <a:buSzPts val="1012"/>
              <a:buFont typeface="Noto Sans Symbols"/>
              <a:buChar char="◼"/>
              <a:defRPr b="0" i="0" sz="1100" u="none" cap="none" strike="noStrike">
                <a:solidFill>
                  <a:srgbClr val="3F3F3F"/>
                </a:solidFill>
                <a:latin typeface="Libre Franklin"/>
                <a:ea typeface="Libre Franklin"/>
                <a:cs typeface="Libre Franklin"/>
                <a:sym typeface="Libre Franklin"/>
              </a:defRPr>
            </a:lvl5pPr>
            <a:lvl6pPr indent="-298704" lvl="5" marL="27432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Libre Franklin"/>
                <a:ea typeface="Libre Franklin"/>
                <a:cs typeface="Libre Franklin"/>
                <a:sym typeface="Libre Franklin"/>
              </a:defRPr>
            </a:lvl6pPr>
            <a:lvl7pPr indent="-298704" lvl="6" marL="32004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Libre Franklin"/>
                <a:ea typeface="Libre Franklin"/>
                <a:cs typeface="Libre Franklin"/>
                <a:sym typeface="Libre Franklin"/>
              </a:defRPr>
            </a:lvl7pPr>
            <a:lvl8pPr indent="-298703" lvl="7" marL="3657600" marR="0" rtl="0" algn="l">
              <a:spcBef>
                <a:spcPts val="600"/>
              </a:spcBef>
              <a:spcAft>
                <a:spcPts val="0"/>
              </a:spcAft>
              <a:buClr>
                <a:schemeClr val="accent2"/>
              </a:buClr>
              <a:buSzPts val="1104"/>
              <a:buFont typeface="Noto Sans Symbols"/>
              <a:buChar char="◼"/>
              <a:defRPr b="0" i="0" sz="1200" u="none" cap="none" strike="noStrike">
                <a:solidFill>
                  <a:schemeClr val="dk2"/>
                </a:solidFill>
                <a:latin typeface="Libre Franklin"/>
                <a:ea typeface="Libre Franklin"/>
                <a:cs typeface="Libre Franklin"/>
                <a:sym typeface="Libre Franklin"/>
              </a:defRPr>
            </a:lvl8pPr>
            <a:lvl9pPr indent="-298703" lvl="8" marL="4114800" marR="0" rtl="0" algn="l">
              <a:spcBef>
                <a:spcPts val="600"/>
              </a:spcBef>
              <a:spcAft>
                <a:spcPts val="600"/>
              </a:spcAft>
              <a:buClr>
                <a:schemeClr val="accent2"/>
              </a:buClr>
              <a:buSzPts val="1104"/>
              <a:buFont typeface="Noto Sans Symbols"/>
              <a:buChar char="◼"/>
              <a:defRPr b="0" i="0" sz="1200" u="none" cap="none" strike="noStrike">
                <a:solidFill>
                  <a:schemeClr val="dk2"/>
                </a:solidFill>
                <a:latin typeface="Libre Franklin"/>
                <a:ea typeface="Libre Franklin"/>
                <a:cs typeface="Libre Franklin"/>
                <a:sym typeface="Libre Franklin"/>
              </a:defRPr>
            </a:lvl9pPr>
          </a:lstStyle>
          <a:p/>
        </p:txBody>
      </p:sp>
      <p:sp>
        <p:nvSpPr>
          <p:cNvPr id="12" name="Google Shape;12;p1"/>
          <p:cNvSpPr txBox="1"/>
          <p:nvPr>
            <p:ph idx="10" type="dt"/>
          </p:nvPr>
        </p:nvSpPr>
        <p:spPr>
          <a:xfrm>
            <a:off x="7605951" y="6423914"/>
            <a:ext cx="2844799" cy="365125"/>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900" u="none" cap="none" strike="noStrike">
                <a:solidFill>
                  <a:srgbClr val="3F3F3F"/>
                </a:solidFill>
                <a:latin typeface="Libre Franklin"/>
                <a:ea typeface="Libre Franklin"/>
                <a:cs typeface="Libre Franklin"/>
                <a:sym typeface="Libre Franklin"/>
              </a:defRPr>
            </a:lvl1pPr>
            <a:lvl2pPr lvl="1"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2pPr>
            <a:lvl3pPr lvl="2"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3pPr>
            <a:lvl4pPr lvl="3"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4pPr>
            <a:lvl5pPr lvl="4"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5pPr>
            <a:lvl6pPr lvl="5"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6pPr>
            <a:lvl7pPr lvl="6"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7pPr>
            <a:lvl8pPr lvl="7"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8pPr>
            <a:lvl9pPr lvl="8" marR="0" rtl="0" algn="l">
              <a:spcBef>
                <a:spcPts val="0"/>
              </a:spcBef>
              <a:spcAft>
                <a:spcPts val="0"/>
              </a:spcAft>
              <a:buSzPts val="1400"/>
              <a:buNone/>
              <a:defRPr b="0" i="0" sz="1800" u="none" cap="none" strike="noStrike">
                <a:solidFill>
                  <a:schemeClr val="dk1"/>
                </a:solidFill>
                <a:latin typeface="Libre Franklin"/>
                <a:ea typeface="Libre Franklin"/>
                <a:cs typeface="Libre Franklin"/>
                <a:sym typeface="Libre Franklin"/>
              </a:defRPr>
            </a:lvl9pPr>
          </a:lstStyle>
          <a:p/>
        </p:txBody>
      </p:sp>
      <p:sp>
        <p:nvSpPr>
          <p:cNvPr id="13" name="Google Shape;13;p1"/>
          <p:cNvSpPr txBox="1"/>
          <p:nvPr>
            <p:ph idx="12" type="sldNum"/>
          </p:nvPr>
        </p:nvSpPr>
        <p:spPr>
          <a:xfrm>
            <a:off x="10558300" y="6423914"/>
            <a:ext cx="105251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900" u="none" cap="none" strike="noStrike">
                <a:solidFill>
                  <a:srgbClr val="3F3F3F"/>
                </a:solidFill>
                <a:latin typeface="Libre Franklin"/>
                <a:ea typeface="Libre Franklin"/>
                <a:cs typeface="Libre Franklin"/>
                <a:sym typeface="Libre Franklin"/>
              </a:defRPr>
            </a:lvl1pPr>
            <a:lvl2pPr indent="0" lvl="1" marL="0" marR="0" rtl="0" algn="r">
              <a:spcBef>
                <a:spcPts val="0"/>
              </a:spcBef>
              <a:buNone/>
              <a:defRPr b="0" i="0" sz="900" u="none" cap="none" strike="noStrike">
                <a:solidFill>
                  <a:srgbClr val="3F3F3F"/>
                </a:solidFill>
                <a:latin typeface="Libre Franklin"/>
                <a:ea typeface="Libre Franklin"/>
                <a:cs typeface="Libre Franklin"/>
                <a:sym typeface="Libre Franklin"/>
              </a:defRPr>
            </a:lvl2pPr>
            <a:lvl3pPr indent="0" lvl="2" marL="0" marR="0" rtl="0" algn="r">
              <a:spcBef>
                <a:spcPts val="0"/>
              </a:spcBef>
              <a:buNone/>
              <a:defRPr b="0" i="0" sz="900" u="none" cap="none" strike="noStrike">
                <a:solidFill>
                  <a:srgbClr val="3F3F3F"/>
                </a:solidFill>
                <a:latin typeface="Libre Franklin"/>
                <a:ea typeface="Libre Franklin"/>
                <a:cs typeface="Libre Franklin"/>
                <a:sym typeface="Libre Franklin"/>
              </a:defRPr>
            </a:lvl3pPr>
            <a:lvl4pPr indent="0" lvl="3" marL="0" marR="0" rtl="0" algn="r">
              <a:spcBef>
                <a:spcPts val="0"/>
              </a:spcBef>
              <a:buNone/>
              <a:defRPr b="0" i="0" sz="900" u="none" cap="none" strike="noStrike">
                <a:solidFill>
                  <a:srgbClr val="3F3F3F"/>
                </a:solidFill>
                <a:latin typeface="Libre Franklin"/>
                <a:ea typeface="Libre Franklin"/>
                <a:cs typeface="Libre Franklin"/>
                <a:sym typeface="Libre Franklin"/>
              </a:defRPr>
            </a:lvl4pPr>
            <a:lvl5pPr indent="0" lvl="4" marL="0" marR="0" rtl="0" algn="r">
              <a:spcBef>
                <a:spcPts val="0"/>
              </a:spcBef>
              <a:buNone/>
              <a:defRPr b="0" i="0" sz="900" u="none" cap="none" strike="noStrike">
                <a:solidFill>
                  <a:srgbClr val="3F3F3F"/>
                </a:solidFill>
                <a:latin typeface="Libre Franklin"/>
                <a:ea typeface="Libre Franklin"/>
                <a:cs typeface="Libre Franklin"/>
                <a:sym typeface="Libre Franklin"/>
              </a:defRPr>
            </a:lvl5pPr>
            <a:lvl6pPr indent="0" lvl="5" marL="0" marR="0" rtl="0" algn="r">
              <a:spcBef>
                <a:spcPts val="0"/>
              </a:spcBef>
              <a:buNone/>
              <a:defRPr b="0" i="0" sz="900" u="none" cap="none" strike="noStrike">
                <a:solidFill>
                  <a:srgbClr val="3F3F3F"/>
                </a:solidFill>
                <a:latin typeface="Libre Franklin"/>
                <a:ea typeface="Libre Franklin"/>
                <a:cs typeface="Libre Franklin"/>
                <a:sym typeface="Libre Franklin"/>
              </a:defRPr>
            </a:lvl6pPr>
            <a:lvl7pPr indent="0" lvl="6" marL="0" marR="0" rtl="0" algn="r">
              <a:spcBef>
                <a:spcPts val="0"/>
              </a:spcBef>
              <a:buNone/>
              <a:defRPr b="0" i="0" sz="900" u="none" cap="none" strike="noStrike">
                <a:solidFill>
                  <a:srgbClr val="3F3F3F"/>
                </a:solidFill>
                <a:latin typeface="Libre Franklin"/>
                <a:ea typeface="Libre Franklin"/>
                <a:cs typeface="Libre Franklin"/>
                <a:sym typeface="Libre Franklin"/>
              </a:defRPr>
            </a:lvl7pPr>
            <a:lvl8pPr indent="0" lvl="7" marL="0" marR="0" rtl="0" algn="r">
              <a:spcBef>
                <a:spcPts val="0"/>
              </a:spcBef>
              <a:buNone/>
              <a:defRPr b="0" i="0" sz="900" u="none" cap="none" strike="noStrike">
                <a:solidFill>
                  <a:srgbClr val="3F3F3F"/>
                </a:solidFill>
                <a:latin typeface="Libre Franklin"/>
                <a:ea typeface="Libre Franklin"/>
                <a:cs typeface="Libre Franklin"/>
                <a:sym typeface="Libre Franklin"/>
              </a:defRPr>
            </a:lvl8pPr>
            <a:lvl9pPr indent="0" lvl="8" marL="0" marR="0" rtl="0" algn="r">
              <a:spcBef>
                <a:spcPts val="0"/>
              </a:spcBef>
              <a:buNone/>
              <a:defRPr b="0" i="0" sz="900" u="none" cap="none" strike="noStrike">
                <a:solidFill>
                  <a:srgbClr val="3F3F3F"/>
                </a:solidFill>
                <a:latin typeface="Libre Franklin"/>
                <a:ea typeface="Libre Franklin"/>
                <a:cs typeface="Libre Franklin"/>
                <a:sym typeface="Libre Franklin"/>
              </a:defRPr>
            </a:lvl9pPr>
          </a:lstStyle>
          <a:p>
            <a:pPr indent="0" lvl="0" marL="0" rtl="0" algn="r">
              <a:spcBef>
                <a:spcPts val="0"/>
              </a:spcBef>
              <a:spcAft>
                <a:spcPts val="0"/>
              </a:spcAft>
              <a:buNone/>
            </a:pPr>
            <a:fld id="{00000000-1234-1234-1234-123412341234}" type="slidenum">
              <a:rPr lang="en-US"/>
              <a:t>‹#›</a:t>
            </a:fld>
            <a:endParaRPr/>
          </a:p>
        </p:txBody>
      </p:sp>
      <p:sp>
        <p:nvSpPr>
          <p:cNvPr id="14" name="Google Shape;14;p1"/>
          <p:cNvSpPr/>
          <p:nvPr/>
        </p:nvSpPr>
        <p:spPr>
          <a:xfrm>
            <a:off x="446534" y="457200"/>
            <a:ext cx="3703320" cy="9499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1"/>
          <p:cNvSpPr/>
          <p:nvPr/>
        </p:nvSpPr>
        <p:spPr>
          <a:xfrm>
            <a:off x="8042147" y="453643"/>
            <a:ext cx="3703320" cy="98554"/>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1"/>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med">
        <p14:prism dir="l"/>
      </p:transition>
    </mc:Choice>
    <mc:Fallback>
      <p:transition spd="med">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4" name="Shape 94"/>
        <p:cNvGrpSpPr/>
        <p:nvPr/>
      </p:nvGrpSpPr>
      <p:grpSpPr>
        <a:xfrm>
          <a:off x="0" y="0"/>
          <a:ext cx="0" cy="0"/>
          <a:chOff x="0" y="0"/>
          <a:chExt cx="0" cy="0"/>
        </a:xfrm>
      </p:grpSpPr>
      <p:sp>
        <p:nvSpPr>
          <p:cNvPr id="95" name="Google Shape;95;p13"/>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Libre Franklin"/>
              <a:ea typeface="Libre Franklin"/>
              <a:cs typeface="Libre Franklin"/>
              <a:sym typeface="Libre Franklin"/>
            </a:endParaRPr>
          </a:p>
        </p:txBody>
      </p:sp>
      <p:sp>
        <p:nvSpPr>
          <p:cNvPr id="96" name="Google Shape;96;p13"/>
          <p:cNvSpPr txBox="1"/>
          <p:nvPr>
            <p:ph type="ctrTitle"/>
          </p:nvPr>
        </p:nvSpPr>
        <p:spPr>
          <a:xfrm>
            <a:off x="581200" y="783400"/>
            <a:ext cx="10993500" cy="67410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rgbClr val="3F3F3F"/>
              </a:buClr>
              <a:buSzPts val="3600"/>
              <a:buFont typeface="Franklin Gothic"/>
              <a:buNone/>
            </a:pPr>
            <a:r>
              <a:rPr lang="en-US" sz="3600"/>
              <a:t>STUDENT </a:t>
            </a:r>
            <a:r>
              <a:rPr lang="en-US"/>
              <a:t>DETAILS</a:t>
            </a:r>
            <a:endParaRPr/>
          </a:p>
        </p:txBody>
      </p:sp>
      <p:sp>
        <p:nvSpPr>
          <p:cNvPr id="97" name="Google Shape;97;p13"/>
          <p:cNvSpPr txBox="1"/>
          <p:nvPr>
            <p:ph idx="1" type="subTitle"/>
          </p:nvPr>
        </p:nvSpPr>
        <p:spPr>
          <a:xfrm>
            <a:off x="484800" y="1543025"/>
            <a:ext cx="7134000" cy="2471400"/>
          </a:xfrm>
          <a:prstGeom prst="rect">
            <a:avLst/>
          </a:prstGeom>
          <a:noFill/>
          <a:ln>
            <a:noFill/>
          </a:ln>
        </p:spPr>
        <p:txBody>
          <a:bodyPr anchorCtr="0" anchor="t" bIns="45700" lIns="91425" spcFirstLastPara="1" rIns="91425" wrap="square" tIns="45700">
            <a:normAutofit/>
          </a:bodyPr>
          <a:lstStyle/>
          <a:p>
            <a:pPr indent="0" lvl="0" marL="0" rtl="0" algn="l">
              <a:lnSpc>
                <a:spcPct val="110000"/>
              </a:lnSpc>
              <a:spcBef>
                <a:spcPts val="0"/>
              </a:spcBef>
              <a:spcAft>
                <a:spcPts val="0"/>
              </a:spcAft>
              <a:buSzPts val="1472"/>
              <a:buNone/>
            </a:pPr>
            <a:r>
              <a:rPr lang="en-US" sz="2000"/>
              <a:t>Name                              :  </a:t>
            </a:r>
            <a:r>
              <a:rPr lang="en-US" sz="2000">
                <a:solidFill>
                  <a:schemeClr val="dk1"/>
                </a:solidFill>
              </a:rPr>
              <a:t>Mohammad Nihaal</a:t>
            </a:r>
            <a:endParaRPr sz="2000">
              <a:solidFill>
                <a:schemeClr val="dk1"/>
              </a:solidFill>
            </a:endParaRPr>
          </a:p>
          <a:p>
            <a:pPr indent="0" lvl="0" marL="0" rtl="0" algn="l">
              <a:lnSpc>
                <a:spcPct val="110000"/>
              </a:lnSpc>
              <a:spcBef>
                <a:spcPts val="0"/>
              </a:spcBef>
              <a:spcAft>
                <a:spcPts val="0"/>
              </a:spcAft>
              <a:buSzPts val="1472"/>
              <a:buNone/>
            </a:pPr>
            <a:r>
              <a:rPr lang="en-US" sz="2000"/>
              <a:t>SkillsBuild Email ID  : </a:t>
            </a:r>
            <a:r>
              <a:rPr lang="en-US" sz="2000">
                <a:solidFill>
                  <a:srgbClr val="3F3F3F"/>
                </a:solidFill>
              </a:rPr>
              <a:t>mohammadnihaal.22.le.it@anits.edu.in</a:t>
            </a:r>
            <a:endParaRPr sz="2000">
              <a:solidFill>
                <a:srgbClr val="3F3F3F"/>
              </a:solidFill>
            </a:endParaRPr>
          </a:p>
          <a:p>
            <a:pPr indent="0" lvl="0" marL="0" rtl="0" algn="l">
              <a:lnSpc>
                <a:spcPct val="110000"/>
              </a:lnSpc>
              <a:spcBef>
                <a:spcPts val="0"/>
              </a:spcBef>
              <a:spcAft>
                <a:spcPts val="0"/>
              </a:spcAft>
              <a:buSzPts val="1472"/>
              <a:buNone/>
            </a:pPr>
            <a:r>
              <a:rPr lang="en-US" sz="2000"/>
              <a:t>College Name            :</a:t>
            </a:r>
            <a:r>
              <a:rPr lang="en-US" sz="2000">
                <a:solidFill>
                  <a:srgbClr val="3F3F3F"/>
                </a:solidFill>
                <a:highlight>
                  <a:schemeClr val="lt1"/>
                </a:highlight>
              </a:rPr>
              <a:t> ANITS</a:t>
            </a:r>
            <a:endParaRPr sz="2000">
              <a:solidFill>
                <a:srgbClr val="3F3F3F"/>
              </a:solidFill>
              <a:highlight>
                <a:schemeClr val="lt1"/>
              </a:highlight>
            </a:endParaRPr>
          </a:p>
          <a:p>
            <a:pPr indent="0" lvl="0" marL="0" rtl="0" algn="l">
              <a:lnSpc>
                <a:spcPct val="110000"/>
              </a:lnSpc>
              <a:spcBef>
                <a:spcPts val="0"/>
              </a:spcBef>
              <a:spcAft>
                <a:spcPts val="0"/>
              </a:spcAft>
              <a:buSzPts val="1472"/>
              <a:buNone/>
            </a:pPr>
            <a:r>
              <a:rPr lang="en-US" sz="2000"/>
              <a:t>College State              : </a:t>
            </a:r>
            <a:r>
              <a:rPr lang="en-US" sz="2000">
                <a:solidFill>
                  <a:srgbClr val="000000"/>
                </a:solidFill>
              </a:rPr>
              <a:t>Andhra Pradesh</a:t>
            </a:r>
            <a:endParaRPr sz="2000">
              <a:solidFill>
                <a:srgbClr val="000000"/>
              </a:solidFill>
            </a:endParaRPr>
          </a:p>
          <a:p>
            <a:pPr indent="0" lvl="0" marL="0" rtl="0" algn="l">
              <a:lnSpc>
                <a:spcPct val="110000"/>
              </a:lnSpc>
              <a:spcBef>
                <a:spcPts val="0"/>
              </a:spcBef>
              <a:spcAft>
                <a:spcPts val="0"/>
              </a:spcAft>
              <a:buSzPts val="1472"/>
              <a:buNone/>
            </a:pPr>
            <a:r>
              <a:rPr lang="en-US" sz="2000"/>
              <a:t>Internship Domain   : </a:t>
            </a:r>
            <a:r>
              <a:rPr lang="en-US" sz="2000">
                <a:solidFill>
                  <a:srgbClr val="3F3F3F"/>
                </a:solidFill>
              </a:rPr>
              <a:t>CyberSecurity using kali linux</a:t>
            </a:r>
            <a:endParaRPr sz="2000">
              <a:solidFill>
                <a:srgbClr val="3F3F3F"/>
              </a:solidFill>
            </a:endParaRPr>
          </a:p>
          <a:p>
            <a:pPr indent="0" lvl="0" marL="0" rtl="0" algn="l">
              <a:lnSpc>
                <a:spcPct val="110000"/>
              </a:lnSpc>
              <a:spcBef>
                <a:spcPts val="0"/>
              </a:spcBef>
              <a:spcAft>
                <a:spcPts val="0"/>
              </a:spcAft>
              <a:buSzPts val="1472"/>
              <a:buNone/>
            </a:pPr>
            <a:r>
              <a:rPr lang="en-US" sz="2000"/>
              <a:t>Start Date                     : </a:t>
            </a:r>
            <a:r>
              <a:rPr lang="en-US" sz="2000">
                <a:solidFill>
                  <a:srgbClr val="3F3F3F"/>
                </a:solidFill>
              </a:rPr>
              <a:t>03-06-2024</a:t>
            </a:r>
            <a:endParaRPr sz="2000">
              <a:solidFill>
                <a:srgbClr val="3F3F3F"/>
              </a:solidFill>
            </a:endParaRPr>
          </a:p>
          <a:p>
            <a:pPr indent="0" lvl="0" marL="0" rtl="0" algn="l">
              <a:lnSpc>
                <a:spcPct val="110000"/>
              </a:lnSpc>
              <a:spcBef>
                <a:spcPts val="0"/>
              </a:spcBef>
              <a:spcAft>
                <a:spcPts val="0"/>
              </a:spcAft>
              <a:buSzPts val="1472"/>
              <a:buNone/>
            </a:pPr>
            <a:r>
              <a:rPr lang="en-US" sz="2000"/>
              <a:t>End Date                       : </a:t>
            </a:r>
            <a:r>
              <a:rPr lang="en-US" sz="2000">
                <a:solidFill>
                  <a:srgbClr val="3F3F3F"/>
                </a:solidFill>
              </a:rPr>
              <a:t> 15-07-2024</a:t>
            </a:r>
            <a:endParaRPr sz="2000">
              <a:solidFill>
                <a:srgbClr val="3F3F3F"/>
              </a:solidFill>
            </a:endParaRPr>
          </a:p>
        </p:txBody>
      </p:sp>
      <p:sp>
        <p:nvSpPr>
          <p:cNvPr id="98" name="Google Shape;98;p13"/>
          <p:cNvSpPr/>
          <p:nvPr/>
        </p:nvSpPr>
        <p:spPr>
          <a:xfrm>
            <a:off x="446534" y="457200"/>
            <a:ext cx="3703320" cy="94997"/>
          </a:xfrm>
          <a:prstGeom prst="rect">
            <a:avLst/>
          </a:prstGeom>
          <a:solidFill>
            <a:srgbClr val="4653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4241830" y="457200"/>
            <a:ext cx="3703320" cy="9144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8042147" y="453643"/>
            <a:ext cx="3703320" cy="98554"/>
          </a:xfrm>
          <a:prstGeom prst="rect">
            <a:avLst/>
          </a:prstGeom>
          <a:solidFill>
            <a:srgbClr val="969F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bstract image" id="101" name="Google Shape;101;p13"/>
          <p:cNvPicPr preferRelativeResize="0"/>
          <p:nvPr/>
        </p:nvPicPr>
        <p:blipFill rotWithShape="1">
          <a:blip r:embed="rId3">
            <a:alphaModFix/>
          </a:blip>
          <a:srcRect b="0" l="0" r="0" t="0"/>
          <a:stretch/>
        </p:blipFill>
        <p:spPr>
          <a:xfrm>
            <a:off x="448725" y="4089350"/>
            <a:ext cx="11260678" cy="2302975"/>
          </a:xfrm>
          <a:prstGeom prst="rect">
            <a:avLst/>
          </a:prstGeom>
          <a:noFill/>
          <a:ln>
            <a:noFill/>
          </a:ln>
        </p:spPr>
      </p:pic>
      <p:pic>
        <p:nvPicPr>
          <p:cNvPr id="102" name="Google Shape;102;p13"/>
          <p:cNvPicPr preferRelativeResize="0"/>
          <p:nvPr/>
        </p:nvPicPr>
        <p:blipFill>
          <a:blip r:embed="rId4">
            <a:alphaModFix/>
          </a:blip>
          <a:stretch>
            <a:fillRect/>
          </a:stretch>
        </p:blipFill>
        <p:spPr>
          <a:xfrm>
            <a:off x="8455175" y="888025"/>
            <a:ext cx="2341200" cy="26942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2"/>
          <p:cNvSpPr txBox="1"/>
          <p:nvPr>
            <p:ph type="title"/>
          </p:nvPr>
        </p:nvSpPr>
        <p:spPr>
          <a:xfrm>
            <a:off x="581200" y="493804"/>
            <a:ext cx="11029500" cy="8031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3F3F3F"/>
              </a:buClr>
              <a:buSzPts val="2800"/>
              <a:buFont typeface="Franklin Gothic"/>
              <a:buNone/>
            </a:pPr>
            <a:r>
              <a:rPr lang="en-US"/>
              <a:t>RESULTS</a:t>
            </a:r>
            <a:endParaRPr/>
          </a:p>
        </p:txBody>
      </p:sp>
      <p:sp>
        <p:nvSpPr>
          <p:cNvPr id="162" name="Google Shape;162;p22"/>
          <p:cNvSpPr txBox="1"/>
          <p:nvPr>
            <p:ph idx="1" type="body"/>
          </p:nvPr>
        </p:nvSpPr>
        <p:spPr>
          <a:xfrm>
            <a:off x="581200" y="1296900"/>
            <a:ext cx="11029500" cy="5403000"/>
          </a:xfrm>
          <a:prstGeom prst="rect">
            <a:avLst/>
          </a:prstGeom>
          <a:noFill/>
          <a:ln>
            <a:noFill/>
          </a:ln>
        </p:spPr>
        <p:txBody>
          <a:bodyPr anchorCtr="0" anchor="ctr" bIns="45700" lIns="91425" spcFirstLastPara="1" rIns="91425" wrap="square" tIns="45700">
            <a:noAutofit/>
          </a:bodyPr>
          <a:lstStyle/>
          <a:p>
            <a:pPr indent="-206686" lvl="0" marL="306000" rtl="0" algn="just">
              <a:spcBef>
                <a:spcPts val="0"/>
              </a:spcBef>
              <a:spcAft>
                <a:spcPts val="0"/>
              </a:spcAft>
              <a:buClr>
                <a:schemeClr val="dk1"/>
              </a:buClr>
              <a:buSzPts val="1100"/>
              <a:buFont typeface="Arial"/>
              <a:buNone/>
            </a:pPr>
            <a:r>
              <a:rPr b="1" lang="en-US" sz="1600">
                <a:solidFill>
                  <a:schemeClr val="dk1"/>
                </a:solidFill>
              </a:rPr>
              <a:t>Algorithm Performance:</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Libre Franklin"/>
              <a:buChar char="●"/>
            </a:pPr>
            <a:r>
              <a:rPr lang="en-US" sz="1600">
                <a:solidFill>
                  <a:schemeClr val="dk1"/>
                </a:solidFill>
              </a:rPr>
              <a:t>Evaluated different steganographic algorithms (e.g., LSB) for embedding data in images.</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rPr>
              <a:t>Compared their effectiveness in hiding data while preserving image quality.</a:t>
            </a:r>
            <a:endParaRPr sz="16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rPr>
              <a:t>Security and Robustness:</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Libre Franklin"/>
              <a:buChar char="●"/>
            </a:pPr>
            <a:r>
              <a:rPr lang="en-US" sz="1600">
                <a:solidFill>
                  <a:schemeClr val="dk1"/>
                </a:solidFill>
              </a:rPr>
              <a:t>Assessed the security of embedded data against detection using basic steganalysis techniques.</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rPr>
              <a:t>Implemented measures to enhance data security and resistance to detection.</a:t>
            </a:r>
            <a:endParaRPr sz="16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rPr>
              <a:t>Practical Applications:</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Libre Franklin"/>
              <a:buChar char="●"/>
            </a:pPr>
            <a:r>
              <a:rPr lang="en-US" sz="1600">
                <a:solidFill>
                  <a:schemeClr val="dk1"/>
                </a:solidFill>
              </a:rPr>
              <a:t>Demonstrated the use of steganography for secure data transmission and digital watermarking.</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rPr>
              <a:t>Showcased how embedded data remains hidden and retrievable without perceptible image degradation.</a:t>
            </a:r>
            <a:endParaRPr sz="16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rPr>
              <a:t>Performance Metrics:</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Libre Franklin"/>
              <a:buChar char="●"/>
            </a:pPr>
            <a:r>
              <a:rPr lang="en-US" sz="1600">
                <a:solidFill>
                  <a:schemeClr val="dk1"/>
                </a:solidFill>
              </a:rPr>
              <a:t>Presented metrics on embedding capacity and the impact on image quality across different image formats and sizes.</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rPr>
              <a:t>Discussed trade-offs between embedding capacity and maintaining image fidelity.</a:t>
            </a:r>
            <a:endParaRPr sz="1600">
              <a:solidFill>
                <a:schemeClr val="dk1"/>
              </a:solidFill>
            </a:endParaRPr>
          </a:p>
          <a:p>
            <a:pPr indent="-206686" lvl="0" marL="306000" rtl="0" algn="just">
              <a:lnSpc>
                <a:spcPct val="110000"/>
              </a:lnSpc>
              <a:spcBef>
                <a:spcPts val="1200"/>
              </a:spcBef>
              <a:spcAft>
                <a:spcPts val="0"/>
              </a:spcAft>
              <a:buSzPts val="1564"/>
              <a:buNone/>
            </a:pPr>
            <a:r>
              <a:t/>
            </a:r>
            <a:endParaRPr sz="22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23"/>
          <p:cNvPicPr preferRelativeResize="0"/>
          <p:nvPr/>
        </p:nvPicPr>
        <p:blipFill rotWithShape="1">
          <a:blip r:embed="rId3">
            <a:alphaModFix/>
          </a:blip>
          <a:srcRect b="0" l="0" r="0" t="0"/>
          <a:stretch/>
        </p:blipFill>
        <p:spPr>
          <a:xfrm>
            <a:off x="2131650" y="4604275"/>
            <a:ext cx="2045750" cy="1818576"/>
          </a:xfrm>
          <a:prstGeom prst="rect">
            <a:avLst/>
          </a:prstGeom>
          <a:noFill/>
          <a:ln>
            <a:noFill/>
          </a:ln>
        </p:spPr>
      </p:pic>
      <p:pic>
        <p:nvPicPr>
          <p:cNvPr id="169" name="Google Shape;169;p23"/>
          <p:cNvPicPr preferRelativeResize="0"/>
          <p:nvPr/>
        </p:nvPicPr>
        <p:blipFill>
          <a:blip r:embed="rId4">
            <a:alphaModFix/>
          </a:blip>
          <a:stretch>
            <a:fillRect/>
          </a:stretch>
        </p:blipFill>
        <p:spPr>
          <a:xfrm>
            <a:off x="6341325" y="4604275"/>
            <a:ext cx="2045749" cy="1818576"/>
          </a:xfrm>
          <a:prstGeom prst="rect">
            <a:avLst/>
          </a:prstGeom>
          <a:noFill/>
          <a:ln>
            <a:noFill/>
          </a:ln>
        </p:spPr>
      </p:pic>
      <p:sp>
        <p:nvSpPr>
          <p:cNvPr id="170" name="Google Shape;170;p23"/>
          <p:cNvSpPr txBox="1"/>
          <p:nvPr/>
        </p:nvSpPr>
        <p:spPr>
          <a:xfrm>
            <a:off x="2131675" y="6464325"/>
            <a:ext cx="2045700" cy="2937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US" sz="1600">
                <a:solidFill>
                  <a:srgbClr val="3F3F3F"/>
                </a:solidFill>
                <a:latin typeface="Libre Franklin"/>
                <a:ea typeface="Libre Franklin"/>
                <a:cs typeface="Libre Franklin"/>
                <a:sym typeface="Libre Franklin"/>
              </a:rPr>
              <a:t>    original image</a:t>
            </a:r>
            <a:endParaRPr sz="1600">
              <a:solidFill>
                <a:srgbClr val="3F3F3F"/>
              </a:solidFill>
              <a:latin typeface="Libre Franklin"/>
              <a:ea typeface="Libre Franklin"/>
              <a:cs typeface="Libre Franklin"/>
              <a:sym typeface="Libre Franklin"/>
            </a:endParaRPr>
          </a:p>
        </p:txBody>
      </p:sp>
      <p:sp>
        <p:nvSpPr>
          <p:cNvPr id="171" name="Google Shape;171;p23"/>
          <p:cNvSpPr txBox="1"/>
          <p:nvPr/>
        </p:nvSpPr>
        <p:spPr>
          <a:xfrm>
            <a:off x="6341350" y="6491925"/>
            <a:ext cx="2045700" cy="23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rgbClr val="3F3F3F"/>
                </a:solidFill>
                <a:latin typeface="Libre Franklin"/>
                <a:ea typeface="Libre Franklin"/>
                <a:cs typeface="Libre Franklin"/>
                <a:sym typeface="Libre Franklin"/>
              </a:rPr>
              <a:t>  encrypted image</a:t>
            </a:r>
            <a:endParaRPr sz="1600">
              <a:solidFill>
                <a:srgbClr val="3F3F3F"/>
              </a:solidFill>
              <a:latin typeface="Libre Franklin"/>
              <a:ea typeface="Libre Franklin"/>
              <a:cs typeface="Libre Franklin"/>
              <a:sym typeface="Libre Franklin"/>
            </a:endParaRPr>
          </a:p>
        </p:txBody>
      </p:sp>
      <p:pic>
        <p:nvPicPr>
          <p:cNvPr id="172" name="Google Shape;172;p23"/>
          <p:cNvPicPr preferRelativeResize="0"/>
          <p:nvPr/>
        </p:nvPicPr>
        <p:blipFill>
          <a:blip r:embed="rId5">
            <a:alphaModFix/>
          </a:blip>
          <a:stretch>
            <a:fillRect/>
          </a:stretch>
        </p:blipFill>
        <p:spPr>
          <a:xfrm>
            <a:off x="719750" y="1028325"/>
            <a:ext cx="5070950" cy="3174299"/>
          </a:xfrm>
          <a:prstGeom prst="rect">
            <a:avLst/>
          </a:prstGeom>
          <a:noFill/>
          <a:ln>
            <a:noFill/>
          </a:ln>
        </p:spPr>
      </p:pic>
      <p:pic>
        <p:nvPicPr>
          <p:cNvPr id="173" name="Google Shape;173;p23"/>
          <p:cNvPicPr preferRelativeResize="0"/>
          <p:nvPr/>
        </p:nvPicPr>
        <p:blipFill>
          <a:blip r:embed="rId6">
            <a:alphaModFix/>
          </a:blip>
          <a:stretch>
            <a:fillRect/>
          </a:stretch>
        </p:blipFill>
        <p:spPr>
          <a:xfrm>
            <a:off x="6132200" y="1028325"/>
            <a:ext cx="5176151" cy="32173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4"/>
          <p:cNvSpPr txBox="1"/>
          <p:nvPr>
            <p:ph type="title"/>
          </p:nvPr>
        </p:nvSpPr>
        <p:spPr>
          <a:xfrm>
            <a:off x="581191" y="493812"/>
            <a:ext cx="11029616" cy="118872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3F3F3F"/>
              </a:buClr>
              <a:buSzPts val="2800"/>
              <a:buFont typeface="Franklin Gothic"/>
              <a:buNone/>
            </a:pPr>
            <a:r>
              <a:rPr lang="en-US"/>
              <a:t>LINKS</a:t>
            </a:r>
            <a:endParaRPr/>
          </a:p>
        </p:txBody>
      </p:sp>
      <p:sp>
        <p:nvSpPr>
          <p:cNvPr id="179" name="Google Shape;179;p24"/>
          <p:cNvSpPr txBox="1"/>
          <p:nvPr>
            <p:ph idx="1" type="body"/>
          </p:nvPr>
        </p:nvSpPr>
        <p:spPr>
          <a:xfrm>
            <a:off x="581191" y="2074646"/>
            <a:ext cx="11029615" cy="3634486"/>
          </a:xfrm>
          <a:prstGeom prst="rect">
            <a:avLst/>
          </a:prstGeom>
          <a:noFill/>
          <a:ln>
            <a:noFill/>
          </a:ln>
        </p:spPr>
        <p:txBody>
          <a:bodyPr anchorCtr="0" anchor="ctr" bIns="45700" lIns="91425" spcFirstLastPara="1" rIns="91425" wrap="square" tIns="45700">
            <a:normAutofit/>
          </a:bodyPr>
          <a:lstStyle/>
          <a:p>
            <a:pPr indent="-206686" lvl="0" marL="306000" rtl="0" algn="l">
              <a:lnSpc>
                <a:spcPct val="110000"/>
              </a:lnSpc>
              <a:spcBef>
                <a:spcPts val="0"/>
              </a:spcBef>
              <a:spcAft>
                <a:spcPts val="0"/>
              </a:spcAft>
              <a:buSzPts val="1564"/>
              <a:buNone/>
            </a:pPr>
            <a:r>
              <a:rPr b="1" lang="en-US"/>
              <a:t>https://github.com/mohammadnihaal/Steganography</a:t>
            </a:r>
            <a:endParaRPr b="1"/>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4"/>
          <p:cNvSpPr txBox="1"/>
          <p:nvPr>
            <p:ph type="title"/>
          </p:nvPr>
        </p:nvSpPr>
        <p:spPr>
          <a:xfrm>
            <a:off x="581192" y="702156"/>
            <a:ext cx="11029616" cy="1188720"/>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rgbClr val="3F3F3F"/>
              </a:buClr>
              <a:buSzPts val="2800"/>
              <a:buFont typeface="Franklin Gothic"/>
              <a:buNone/>
            </a:pPr>
            <a:r>
              <a:rPr lang="en-US">
                <a:solidFill>
                  <a:schemeClr val="accent1"/>
                </a:solidFill>
              </a:rPr>
              <a:t>HIDING THE TEXT IN AN IMAGE USING STEGANOGRAPHY</a:t>
            </a:r>
            <a:br>
              <a:rPr lang="en-US">
                <a:solidFill>
                  <a:schemeClr val="accent1"/>
                </a:solidFill>
              </a:rPr>
            </a:br>
            <a:endParaRPr>
              <a:solidFill>
                <a:schemeClr val="accent1"/>
              </a:solidFill>
            </a:endParaRPr>
          </a:p>
        </p:txBody>
      </p:sp>
      <p:sp>
        <p:nvSpPr>
          <p:cNvPr id="108" name="Google Shape;108;p14"/>
          <p:cNvSpPr txBox="1"/>
          <p:nvPr/>
        </p:nvSpPr>
        <p:spPr>
          <a:xfrm>
            <a:off x="581200" y="1617925"/>
            <a:ext cx="7275300" cy="48573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Clr>
                <a:schemeClr val="dk1"/>
              </a:buClr>
              <a:buSzPts val="1100"/>
              <a:buFont typeface="Arial"/>
              <a:buNone/>
            </a:pPr>
            <a:r>
              <a:rPr lang="en-US" sz="1600">
                <a:solidFill>
                  <a:srgbClr val="3F3F3F"/>
                </a:solidFill>
                <a:latin typeface="Libre Franklin"/>
                <a:ea typeface="Libre Franklin"/>
                <a:cs typeface="Libre Franklin"/>
                <a:sym typeface="Libre Franklin"/>
              </a:rPr>
              <a:t>This project aims to explore and implement a method of hiding data within images using steganography. By embedding secret information within the pixels of an image, we can ensure that the data remains hidden from unintended recipients, while the image appears unchanged to the naked eye. This technique can be particularly useful for secure communication, digital watermarking, and protecting intellectual property.</a:t>
            </a:r>
            <a:endParaRPr sz="1600">
              <a:solidFill>
                <a:srgbClr val="3F3F3F"/>
              </a:solidFill>
              <a:latin typeface="Libre Franklin"/>
              <a:ea typeface="Libre Franklin"/>
              <a:cs typeface="Libre Franklin"/>
              <a:sym typeface="Libre Franklin"/>
            </a:endParaRPr>
          </a:p>
          <a:p>
            <a:pPr indent="0" lvl="0" marL="0" rtl="0" algn="just">
              <a:lnSpc>
                <a:spcPct val="115000"/>
              </a:lnSpc>
              <a:spcBef>
                <a:spcPts val="1200"/>
              </a:spcBef>
              <a:spcAft>
                <a:spcPts val="0"/>
              </a:spcAft>
              <a:buClr>
                <a:schemeClr val="dk1"/>
              </a:buClr>
              <a:buSzPts val="1100"/>
              <a:buFont typeface="Arial"/>
              <a:buNone/>
            </a:pPr>
            <a:r>
              <a:rPr lang="en-US" sz="1600">
                <a:solidFill>
                  <a:srgbClr val="3F3F3F"/>
                </a:solidFill>
                <a:latin typeface="Libre Franklin"/>
                <a:ea typeface="Libre Franklin"/>
                <a:cs typeface="Libre Franklin"/>
                <a:sym typeface="Libre Franklin"/>
              </a:rPr>
              <a:t>The primary goals of this project include:</a:t>
            </a:r>
            <a:endParaRPr sz="1600">
              <a:solidFill>
                <a:srgbClr val="3F3F3F"/>
              </a:solidFill>
              <a:latin typeface="Libre Franklin"/>
              <a:ea typeface="Libre Franklin"/>
              <a:cs typeface="Libre Franklin"/>
              <a:sym typeface="Libre Franklin"/>
            </a:endParaRPr>
          </a:p>
          <a:p>
            <a:pPr indent="-298450" lvl="0" marL="457200" rtl="0" algn="just">
              <a:lnSpc>
                <a:spcPct val="115000"/>
              </a:lnSpc>
              <a:spcBef>
                <a:spcPts val="1200"/>
              </a:spcBef>
              <a:spcAft>
                <a:spcPts val="0"/>
              </a:spcAft>
              <a:buClr>
                <a:schemeClr val="dk1"/>
              </a:buClr>
              <a:buSzPts val="1100"/>
              <a:buAutoNum type="arabicPeriod"/>
            </a:pPr>
            <a:r>
              <a:rPr lang="en-US" sz="1600">
                <a:solidFill>
                  <a:srgbClr val="3F3F3F"/>
                </a:solidFill>
                <a:latin typeface="Libre Franklin"/>
                <a:ea typeface="Libre Franklin"/>
                <a:cs typeface="Libre Franklin"/>
                <a:sym typeface="Libre Franklin"/>
              </a:rPr>
              <a:t>Developing an algorithm for encoding data into an image.</a:t>
            </a:r>
            <a:endParaRPr sz="1600">
              <a:solidFill>
                <a:srgbClr val="3F3F3F"/>
              </a:solidFill>
              <a:latin typeface="Libre Franklin"/>
              <a:ea typeface="Libre Franklin"/>
              <a:cs typeface="Libre Franklin"/>
              <a:sym typeface="Libre Franklin"/>
            </a:endParaRPr>
          </a:p>
          <a:p>
            <a:pPr indent="-298450" lvl="0" marL="457200" rtl="0" algn="just">
              <a:lnSpc>
                <a:spcPct val="115000"/>
              </a:lnSpc>
              <a:spcBef>
                <a:spcPts val="0"/>
              </a:spcBef>
              <a:spcAft>
                <a:spcPts val="0"/>
              </a:spcAft>
              <a:buClr>
                <a:schemeClr val="dk1"/>
              </a:buClr>
              <a:buSzPts val="1100"/>
              <a:buAutoNum type="arabicPeriod"/>
            </a:pPr>
            <a:r>
              <a:rPr lang="en-US" sz="1600">
                <a:solidFill>
                  <a:srgbClr val="3F3F3F"/>
                </a:solidFill>
                <a:latin typeface="Libre Franklin"/>
                <a:ea typeface="Libre Franklin"/>
                <a:cs typeface="Libre Franklin"/>
                <a:sym typeface="Libre Franklin"/>
              </a:rPr>
              <a:t>Implementing a method for decoding and extracting the hidden data from the image.</a:t>
            </a:r>
            <a:endParaRPr sz="1600">
              <a:solidFill>
                <a:srgbClr val="3F3F3F"/>
              </a:solidFill>
              <a:latin typeface="Libre Franklin"/>
              <a:ea typeface="Libre Franklin"/>
              <a:cs typeface="Libre Franklin"/>
              <a:sym typeface="Libre Franklin"/>
            </a:endParaRPr>
          </a:p>
          <a:p>
            <a:pPr indent="-298450" lvl="0" marL="457200" rtl="0" algn="just">
              <a:lnSpc>
                <a:spcPct val="115000"/>
              </a:lnSpc>
              <a:spcBef>
                <a:spcPts val="0"/>
              </a:spcBef>
              <a:spcAft>
                <a:spcPts val="0"/>
              </a:spcAft>
              <a:buClr>
                <a:schemeClr val="dk1"/>
              </a:buClr>
              <a:buSzPts val="1100"/>
              <a:buAutoNum type="arabicPeriod"/>
            </a:pPr>
            <a:r>
              <a:rPr lang="en-US" sz="1600">
                <a:solidFill>
                  <a:srgbClr val="3F3F3F"/>
                </a:solidFill>
                <a:latin typeface="Libre Franklin"/>
                <a:ea typeface="Libre Franklin"/>
                <a:cs typeface="Libre Franklin"/>
                <a:sym typeface="Libre Franklin"/>
              </a:rPr>
              <a:t>Ensuring the quality and integrity of the original image are maintained after embedding the data.</a:t>
            </a:r>
            <a:endParaRPr sz="1600">
              <a:solidFill>
                <a:srgbClr val="3F3F3F"/>
              </a:solidFill>
              <a:latin typeface="Libre Franklin"/>
              <a:ea typeface="Libre Franklin"/>
              <a:cs typeface="Libre Franklin"/>
              <a:sym typeface="Libre Franklin"/>
            </a:endParaRPr>
          </a:p>
          <a:p>
            <a:pPr indent="-298450" lvl="0" marL="457200" rtl="0" algn="just">
              <a:lnSpc>
                <a:spcPct val="115000"/>
              </a:lnSpc>
              <a:spcBef>
                <a:spcPts val="0"/>
              </a:spcBef>
              <a:spcAft>
                <a:spcPts val="0"/>
              </a:spcAft>
              <a:buClr>
                <a:schemeClr val="dk1"/>
              </a:buClr>
              <a:buSzPts val="1100"/>
              <a:buAutoNum type="arabicPeriod"/>
            </a:pPr>
            <a:r>
              <a:rPr lang="en-US" sz="1600">
                <a:solidFill>
                  <a:srgbClr val="3F3F3F"/>
                </a:solidFill>
                <a:latin typeface="Libre Franklin"/>
                <a:ea typeface="Libre Franklin"/>
                <a:cs typeface="Libre Franklin"/>
                <a:sym typeface="Libre Franklin"/>
              </a:rPr>
              <a:t>Evaluating the effectiveness and security of the steganographic method.</a:t>
            </a:r>
            <a:endParaRPr sz="1600">
              <a:solidFill>
                <a:srgbClr val="3F3F3F"/>
              </a:solidFill>
              <a:latin typeface="Libre Franklin"/>
              <a:ea typeface="Libre Franklin"/>
              <a:cs typeface="Libre Franklin"/>
              <a:sym typeface="Libre Franklin"/>
            </a:endParaRPr>
          </a:p>
          <a:p>
            <a:pPr indent="0" lvl="0" marL="0" rtl="0" algn="just">
              <a:spcBef>
                <a:spcPts val="1200"/>
              </a:spcBef>
              <a:spcAft>
                <a:spcPts val="0"/>
              </a:spcAft>
              <a:buNone/>
            </a:pPr>
            <a:r>
              <a:t/>
            </a:r>
            <a:endParaRPr sz="1600">
              <a:solidFill>
                <a:srgbClr val="3F3F3F"/>
              </a:solidFill>
              <a:latin typeface="Libre Franklin"/>
              <a:ea typeface="Libre Franklin"/>
              <a:cs typeface="Libre Franklin"/>
              <a:sym typeface="Libre Franklin"/>
            </a:endParaRPr>
          </a:p>
        </p:txBody>
      </p:sp>
      <p:pic>
        <p:nvPicPr>
          <p:cNvPr id="109" name="Google Shape;109;p14"/>
          <p:cNvPicPr preferRelativeResize="0"/>
          <p:nvPr/>
        </p:nvPicPr>
        <p:blipFill>
          <a:blip r:embed="rId3">
            <a:alphaModFix/>
          </a:blip>
          <a:stretch>
            <a:fillRect/>
          </a:stretch>
        </p:blipFill>
        <p:spPr>
          <a:xfrm>
            <a:off x="7958025" y="1564425"/>
            <a:ext cx="4030701" cy="2268175"/>
          </a:xfrm>
          <a:prstGeom prst="rect">
            <a:avLst/>
          </a:prstGeom>
          <a:noFill/>
          <a:ln>
            <a:noFill/>
          </a:ln>
        </p:spPr>
      </p:pic>
      <p:pic>
        <p:nvPicPr>
          <p:cNvPr id="110" name="Google Shape;110;p14"/>
          <p:cNvPicPr preferRelativeResize="0"/>
          <p:nvPr/>
        </p:nvPicPr>
        <p:blipFill>
          <a:blip r:embed="rId4">
            <a:alphaModFix/>
          </a:blip>
          <a:stretch>
            <a:fillRect/>
          </a:stretch>
        </p:blipFill>
        <p:spPr>
          <a:xfrm>
            <a:off x="8028650" y="4006400"/>
            <a:ext cx="3960075" cy="23939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5"/>
          <p:cNvSpPr txBox="1"/>
          <p:nvPr>
            <p:ph type="title"/>
          </p:nvPr>
        </p:nvSpPr>
        <p:spPr>
          <a:xfrm>
            <a:off x="581200" y="702152"/>
            <a:ext cx="11029500" cy="7980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3F3F3F"/>
              </a:buClr>
              <a:buSzPts val="2800"/>
              <a:buFont typeface="Franklin Gothic"/>
              <a:buNone/>
            </a:pPr>
            <a:r>
              <a:rPr lang="en-US"/>
              <a:t>AGENDA</a:t>
            </a:r>
            <a:endParaRPr/>
          </a:p>
        </p:txBody>
      </p:sp>
      <p:sp>
        <p:nvSpPr>
          <p:cNvPr id="116" name="Google Shape;116;p15"/>
          <p:cNvSpPr txBox="1"/>
          <p:nvPr>
            <p:ph idx="1" type="body"/>
          </p:nvPr>
        </p:nvSpPr>
        <p:spPr>
          <a:xfrm>
            <a:off x="581200" y="1639300"/>
            <a:ext cx="3817200" cy="4814400"/>
          </a:xfrm>
          <a:prstGeom prst="rect">
            <a:avLst/>
          </a:prstGeom>
          <a:noFill/>
          <a:ln>
            <a:noFill/>
          </a:ln>
        </p:spPr>
        <p:txBody>
          <a:bodyPr anchorCtr="0" anchor="ctr" bIns="45700" lIns="91425" spcFirstLastPara="1" rIns="91425" wrap="square" tIns="45700">
            <a:noAutofit/>
          </a:bodyPr>
          <a:lstStyle/>
          <a:p>
            <a:pPr indent="-206686" lvl="0" marL="306000" rtl="0" algn="l">
              <a:spcBef>
                <a:spcPts val="0"/>
              </a:spcBef>
              <a:spcAft>
                <a:spcPts val="0"/>
              </a:spcAft>
              <a:buClr>
                <a:schemeClr val="dk1"/>
              </a:buClr>
              <a:buSzPts val="1100"/>
              <a:buFont typeface="Arial"/>
              <a:buNone/>
            </a:pPr>
            <a:r>
              <a:rPr b="1" lang="en-US" sz="1600">
                <a:solidFill>
                  <a:schemeClr val="dk1"/>
                </a:solidFill>
              </a:rPr>
              <a:t>Introduction</a:t>
            </a:r>
            <a:endParaRPr b="1" sz="1600">
              <a:solidFill>
                <a:schemeClr val="dk1"/>
              </a:solidFill>
            </a:endParaRPr>
          </a:p>
          <a:p>
            <a:pPr indent="-330200" lvl="0" marL="457200" rtl="0" algn="l">
              <a:lnSpc>
                <a:spcPct val="115000"/>
              </a:lnSpc>
              <a:spcBef>
                <a:spcPts val="1200"/>
              </a:spcBef>
              <a:spcAft>
                <a:spcPts val="0"/>
              </a:spcAft>
              <a:buClr>
                <a:schemeClr val="dk1"/>
              </a:buClr>
              <a:buSzPts val="1600"/>
              <a:buFont typeface="Libre Franklin"/>
              <a:buChar char="●"/>
            </a:pPr>
            <a:r>
              <a:rPr lang="en-US" sz="1600">
                <a:solidFill>
                  <a:schemeClr val="dk1"/>
                </a:solidFill>
              </a:rPr>
              <a:t>Overview and Importance of Steganography</a:t>
            </a:r>
            <a:endParaRPr sz="16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dk1"/>
                </a:solidFill>
              </a:rPr>
              <a:t>Project Objective</a:t>
            </a:r>
            <a:endParaRPr b="1" sz="1600">
              <a:solidFill>
                <a:schemeClr val="dk1"/>
              </a:solidFill>
            </a:endParaRPr>
          </a:p>
          <a:p>
            <a:pPr indent="-330200" lvl="0" marL="457200" rtl="0" algn="l">
              <a:lnSpc>
                <a:spcPct val="115000"/>
              </a:lnSpc>
              <a:spcBef>
                <a:spcPts val="1200"/>
              </a:spcBef>
              <a:spcAft>
                <a:spcPts val="0"/>
              </a:spcAft>
              <a:buClr>
                <a:schemeClr val="dk1"/>
              </a:buClr>
              <a:buSzPts val="1600"/>
              <a:buFont typeface="Libre Franklin"/>
              <a:buChar char="●"/>
            </a:pPr>
            <a:r>
              <a:rPr lang="en-US" sz="1600">
                <a:solidFill>
                  <a:schemeClr val="dk1"/>
                </a:solidFill>
              </a:rPr>
              <a:t>Problem Statement</a:t>
            </a:r>
            <a:endParaRPr>
              <a:solidFill>
                <a:schemeClr val="dk1"/>
              </a:solidFill>
            </a:endParaRPr>
          </a:p>
          <a:p>
            <a:pPr indent="-330200" lvl="0" marL="457200" rtl="0" algn="l">
              <a:lnSpc>
                <a:spcPct val="115000"/>
              </a:lnSpc>
              <a:spcBef>
                <a:spcPts val="0"/>
              </a:spcBef>
              <a:spcAft>
                <a:spcPts val="0"/>
              </a:spcAft>
              <a:buClr>
                <a:schemeClr val="dk1"/>
              </a:buClr>
              <a:buSzPts val="1600"/>
              <a:buFont typeface="Libre Franklin"/>
              <a:buChar char="●"/>
            </a:pPr>
            <a:r>
              <a:rPr lang="en-US" sz="1600">
                <a:solidFill>
                  <a:schemeClr val="dk1"/>
                </a:solidFill>
              </a:rPr>
              <a:t>Goals</a:t>
            </a:r>
            <a:endParaRPr sz="16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dk1"/>
                </a:solidFill>
              </a:rPr>
              <a:t>Background</a:t>
            </a:r>
            <a:endParaRPr b="1" sz="1600">
              <a:solidFill>
                <a:schemeClr val="dk1"/>
              </a:solidFill>
            </a:endParaRPr>
          </a:p>
          <a:p>
            <a:pPr indent="-330200" lvl="0" marL="457200" rtl="0" algn="l">
              <a:lnSpc>
                <a:spcPct val="115000"/>
              </a:lnSpc>
              <a:spcBef>
                <a:spcPts val="1200"/>
              </a:spcBef>
              <a:spcAft>
                <a:spcPts val="0"/>
              </a:spcAft>
              <a:buClr>
                <a:schemeClr val="dk1"/>
              </a:buClr>
              <a:buSzPts val="1600"/>
              <a:buFont typeface="Libre Franklin"/>
              <a:buChar char="●"/>
            </a:pPr>
            <a:r>
              <a:rPr lang="en-US" sz="1600">
                <a:solidFill>
                  <a:schemeClr val="dk1"/>
                </a:solidFill>
              </a:rPr>
              <a:t>History and Comparison with Cryptography</a:t>
            </a:r>
            <a:endParaRPr sz="16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dk1"/>
                </a:solidFill>
              </a:rPr>
              <a:t>Methodology</a:t>
            </a:r>
            <a:endParaRPr b="1" sz="1600">
              <a:solidFill>
                <a:schemeClr val="dk1"/>
              </a:solidFill>
            </a:endParaRPr>
          </a:p>
          <a:p>
            <a:pPr indent="-330200" lvl="0" marL="457200" rtl="0" algn="l">
              <a:lnSpc>
                <a:spcPct val="115000"/>
              </a:lnSpc>
              <a:spcBef>
                <a:spcPts val="1200"/>
              </a:spcBef>
              <a:spcAft>
                <a:spcPts val="0"/>
              </a:spcAft>
              <a:buClr>
                <a:schemeClr val="dk1"/>
              </a:buClr>
              <a:buSzPts val="1600"/>
              <a:buFont typeface="Libre Franklin"/>
              <a:buChar char="●"/>
            </a:pPr>
            <a:r>
              <a:rPr lang="en-US" sz="1600">
                <a:solidFill>
                  <a:schemeClr val="dk1"/>
                </a:solidFill>
              </a:rPr>
              <a:t>Techniques and Implementation</a:t>
            </a:r>
            <a:endParaRPr sz="1600">
              <a:solidFill>
                <a:schemeClr val="dk1"/>
              </a:solidFill>
            </a:endParaRPr>
          </a:p>
          <a:p>
            <a:pPr indent="-206686" lvl="0" marL="306000" rtl="0" algn="l">
              <a:lnSpc>
                <a:spcPct val="110000"/>
              </a:lnSpc>
              <a:spcBef>
                <a:spcPts val="1200"/>
              </a:spcBef>
              <a:spcAft>
                <a:spcPts val="0"/>
              </a:spcAft>
              <a:buSzPts val="1564"/>
              <a:buNone/>
            </a:pPr>
            <a:r>
              <a:t/>
            </a:r>
            <a:endParaRPr sz="2200"/>
          </a:p>
        </p:txBody>
      </p:sp>
      <p:sp>
        <p:nvSpPr>
          <p:cNvPr id="117" name="Google Shape;117;p15"/>
          <p:cNvSpPr txBox="1"/>
          <p:nvPr/>
        </p:nvSpPr>
        <p:spPr>
          <a:xfrm>
            <a:off x="4644550" y="1029400"/>
            <a:ext cx="3862200" cy="54243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US" sz="1600">
                <a:solidFill>
                  <a:schemeClr val="dk1"/>
                </a:solidFill>
                <a:latin typeface="Libre Franklin"/>
                <a:ea typeface="Libre Franklin"/>
                <a:cs typeface="Libre Franklin"/>
                <a:sym typeface="Libre Franklin"/>
              </a:rPr>
              <a:t>Implementation</a:t>
            </a:r>
            <a:endParaRPr b="1" sz="1600">
              <a:solidFill>
                <a:schemeClr val="dk1"/>
              </a:solidFill>
              <a:latin typeface="Libre Franklin"/>
              <a:ea typeface="Libre Franklin"/>
              <a:cs typeface="Libre Franklin"/>
              <a:sym typeface="Libre Franklin"/>
            </a:endParaRPr>
          </a:p>
          <a:p>
            <a:pPr indent="-330200" lvl="0" marL="457200" rtl="0" algn="l">
              <a:lnSpc>
                <a:spcPct val="115000"/>
              </a:lnSpc>
              <a:spcBef>
                <a:spcPts val="1200"/>
              </a:spcBef>
              <a:spcAft>
                <a:spcPts val="0"/>
              </a:spcAft>
              <a:buClr>
                <a:schemeClr val="dk1"/>
              </a:buClr>
              <a:buSzPts val="1600"/>
              <a:buFont typeface="Libre Franklin"/>
              <a:buChar char="●"/>
            </a:pPr>
            <a:r>
              <a:rPr lang="en-US" sz="1600">
                <a:solidFill>
                  <a:schemeClr val="dk1"/>
                </a:solidFill>
                <a:latin typeface="Libre Franklin"/>
                <a:ea typeface="Libre Franklin"/>
                <a:cs typeface="Libre Franklin"/>
                <a:sym typeface="Libre Franklin"/>
              </a:rPr>
              <a:t>Tools, Encoding, and Decoding</a:t>
            </a:r>
            <a:endParaRPr sz="1600">
              <a:solidFill>
                <a:schemeClr val="dk1"/>
              </a:solidFill>
              <a:latin typeface="Libre Franklin"/>
              <a:ea typeface="Libre Franklin"/>
              <a:cs typeface="Libre Franklin"/>
              <a:sym typeface="Libre Franklin"/>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dk1"/>
                </a:solidFill>
                <a:latin typeface="Libre Franklin"/>
                <a:ea typeface="Libre Franklin"/>
                <a:cs typeface="Libre Franklin"/>
                <a:sym typeface="Libre Franklin"/>
              </a:rPr>
              <a:t>Results</a:t>
            </a:r>
            <a:endParaRPr b="1" sz="1600">
              <a:solidFill>
                <a:schemeClr val="dk1"/>
              </a:solidFill>
              <a:latin typeface="Libre Franklin"/>
              <a:ea typeface="Libre Franklin"/>
              <a:cs typeface="Libre Franklin"/>
              <a:sym typeface="Libre Franklin"/>
            </a:endParaRPr>
          </a:p>
          <a:p>
            <a:pPr indent="-330200" lvl="0" marL="457200" rtl="0" algn="l">
              <a:lnSpc>
                <a:spcPct val="115000"/>
              </a:lnSpc>
              <a:spcBef>
                <a:spcPts val="1200"/>
              </a:spcBef>
              <a:spcAft>
                <a:spcPts val="0"/>
              </a:spcAft>
              <a:buClr>
                <a:schemeClr val="dk1"/>
              </a:buClr>
              <a:buSzPts val="1600"/>
              <a:buFont typeface="Libre Franklin"/>
              <a:buChar char="●"/>
            </a:pPr>
            <a:r>
              <a:rPr lang="en-US" sz="1600">
                <a:solidFill>
                  <a:schemeClr val="dk1"/>
                </a:solidFill>
                <a:latin typeface="Libre Franklin"/>
                <a:ea typeface="Libre Franklin"/>
                <a:cs typeface="Libre Franklin"/>
                <a:sym typeface="Libre Franklin"/>
              </a:rPr>
              <a:t>Test Cases, Image Quality, and Data Retrieval</a:t>
            </a:r>
            <a:endParaRPr sz="1600">
              <a:solidFill>
                <a:schemeClr val="dk1"/>
              </a:solidFill>
              <a:latin typeface="Libre Franklin"/>
              <a:ea typeface="Libre Franklin"/>
              <a:cs typeface="Libre Franklin"/>
              <a:sym typeface="Libre Franklin"/>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dk1"/>
                </a:solidFill>
                <a:latin typeface="Libre Franklin"/>
                <a:ea typeface="Libre Franklin"/>
                <a:cs typeface="Libre Franklin"/>
                <a:sym typeface="Libre Franklin"/>
              </a:rPr>
              <a:t>Challenges and Solutions</a:t>
            </a:r>
            <a:endParaRPr b="1" sz="1600">
              <a:solidFill>
                <a:schemeClr val="dk1"/>
              </a:solidFill>
              <a:latin typeface="Libre Franklin"/>
              <a:ea typeface="Libre Franklin"/>
              <a:cs typeface="Libre Franklin"/>
              <a:sym typeface="Libre Franklin"/>
            </a:endParaRPr>
          </a:p>
          <a:p>
            <a:pPr indent="-330200" lvl="0" marL="457200" rtl="0" algn="l">
              <a:lnSpc>
                <a:spcPct val="115000"/>
              </a:lnSpc>
              <a:spcBef>
                <a:spcPts val="1200"/>
              </a:spcBef>
              <a:spcAft>
                <a:spcPts val="0"/>
              </a:spcAft>
              <a:buClr>
                <a:schemeClr val="dk1"/>
              </a:buClr>
              <a:buSzPts val="1600"/>
              <a:buFont typeface="Libre Franklin"/>
              <a:buChar char="●"/>
            </a:pPr>
            <a:r>
              <a:rPr lang="en-US" sz="1600">
                <a:solidFill>
                  <a:schemeClr val="dk1"/>
                </a:solidFill>
                <a:latin typeface="Libre Franklin"/>
                <a:ea typeface="Libre Franklin"/>
                <a:cs typeface="Libre Franklin"/>
                <a:sym typeface="Libre Franklin"/>
              </a:rPr>
              <a:t>Technical Issues and Resolutions</a:t>
            </a:r>
            <a:endParaRPr sz="1600">
              <a:solidFill>
                <a:schemeClr val="dk1"/>
              </a:solidFill>
              <a:latin typeface="Libre Franklin"/>
              <a:ea typeface="Libre Franklin"/>
              <a:cs typeface="Libre Franklin"/>
              <a:sym typeface="Libre Franklin"/>
            </a:endParaRPr>
          </a:p>
          <a:p>
            <a:pPr indent="0" lvl="0" marL="0" rtl="0" algn="l">
              <a:lnSpc>
                <a:spcPct val="115000"/>
              </a:lnSpc>
              <a:spcBef>
                <a:spcPts val="1200"/>
              </a:spcBef>
              <a:spcAft>
                <a:spcPts val="0"/>
              </a:spcAft>
              <a:buClr>
                <a:schemeClr val="dk1"/>
              </a:buClr>
              <a:buSzPts val="1100"/>
              <a:buFont typeface="Arial"/>
              <a:buNone/>
            </a:pPr>
            <a:r>
              <a:rPr b="1" lang="en-US" sz="1600">
                <a:solidFill>
                  <a:schemeClr val="dk1"/>
                </a:solidFill>
                <a:latin typeface="Libre Franklin"/>
                <a:ea typeface="Libre Franklin"/>
                <a:cs typeface="Libre Franklin"/>
                <a:sym typeface="Libre Franklin"/>
              </a:rPr>
              <a:t>Conclusion</a:t>
            </a:r>
            <a:endParaRPr b="1" sz="1600">
              <a:solidFill>
                <a:schemeClr val="dk1"/>
              </a:solidFill>
              <a:latin typeface="Libre Franklin"/>
              <a:ea typeface="Libre Franklin"/>
              <a:cs typeface="Libre Franklin"/>
              <a:sym typeface="Libre Franklin"/>
            </a:endParaRPr>
          </a:p>
          <a:p>
            <a:pPr indent="-330200" lvl="0" marL="457200" rtl="0" algn="l">
              <a:lnSpc>
                <a:spcPct val="115000"/>
              </a:lnSpc>
              <a:spcBef>
                <a:spcPts val="1200"/>
              </a:spcBef>
              <a:spcAft>
                <a:spcPts val="0"/>
              </a:spcAft>
              <a:buClr>
                <a:schemeClr val="dk1"/>
              </a:buClr>
              <a:buSzPts val="1600"/>
              <a:buFont typeface="Libre Franklin"/>
              <a:buChar char="●"/>
            </a:pPr>
            <a:r>
              <a:rPr lang="en-US" sz="1600">
                <a:solidFill>
                  <a:schemeClr val="dk1"/>
                </a:solidFill>
                <a:latin typeface="Libre Franklin"/>
                <a:ea typeface="Libre Franklin"/>
                <a:cs typeface="Libre Franklin"/>
                <a:sym typeface="Libre Franklin"/>
              </a:rPr>
              <a:t>Summary and Future Work</a:t>
            </a:r>
            <a:endParaRPr sz="1600">
              <a:solidFill>
                <a:schemeClr val="dk1"/>
              </a:solidFill>
              <a:latin typeface="Libre Franklin"/>
              <a:ea typeface="Libre Franklin"/>
              <a:cs typeface="Libre Franklin"/>
              <a:sym typeface="Libre Franklin"/>
            </a:endParaRPr>
          </a:p>
          <a:p>
            <a:pPr indent="0" lvl="0" marL="0" rtl="0" algn="l">
              <a:spcBef>
                <a:spcPts val="1200"/>
              </a:spcBef>
              <a:spcAft>
                <a:spcPts val="0"/>
              </a:spcAft>
              <a:buNone/>
            </a:pPr>
            <a:r>
              <a:t/>
            </a:r>
            <a:endParaRPr sz="2000">
              <a:solidFill>
                <a:srgbClr val="3F3F3F"/>
              </a:solidFill>
              <a:latin typeface="Libre Franklin"/>
              <a:ea typeface="Libre Franklin"/>
              <a:cs typeface="Libre Franklin"/>
              <a:sym typeface="Libre Franklin"/>
            </a:endParaRPr>
          </a:p>
        </p:txBody>
      </p:sp>
      <p:pic>
        <p:nvPicPr>
          <p:cNvPr id="118" name="Google Shape;118;p15"/>
          <p:cNvPicPr preferRelativeResize="0"/>
          <p:nvPr/>
        </p:nvPicPr>
        <p:blipFill>
          <a:blip r:embed="rId3">
            <a:alphaModFix/>
          </a:blip>
          <a:stretch>
            <a:fillRect/>
          </a:stretch>
        </p:blipFill>
        <p:spPr>
          <a:xfrm>
            <a:off x="8592400" y="1575125"/>
            <a:ext cx="3447199" cy="2321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6"/>
          <p:cNvSpPr txBox="1"/>
          <p:nvPr>
            <p:ph type="title"/>
          </p:nvPr>
        </p:nvSpPr>
        <p:spPr>
          <a:xfrm>
            <a:off x="581200" y="702152"/>
            <a:ext cx="11029500" cy="7125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3F3F3F"/>
              </a:buClr>
              <a:buSzPts val="2800"/>
              <a:buFont typeface="Franklin Gothic"/>
              <a:buNone/>
            </a:pPr>
            <a:r>
              <a:rPr lang="en-US"/>
              <a:t>PROJECT  OVERVIEW</a:t>
            </a:r>
            <a:endParaRPr/>
          </a:p>
        </p:txBody>
      </p:sp>
      <p:sp>
        <p:nvSpPr>
          <p:cNvPr id="124" name="Google Shape;124;p16"/>
          <p:cNvSpPr txBox="1"/>
          <p:nvPr>
            <p:ph idx="1" type="body"/>
          </p:nvPr>
        </p:nvSpPr>
        <p:spPr>
          <a:xfrm>
            <a:off x="581200" y="1414650"/>
            <a:ext cx="11029500" cy="5189100"/>
          </a:xfrm>
          <a:prstGeom prst="rect">
            <a:avLst/>
          </a:prstGeom>
          <a:noFill/>
          <a:ln>
            <a:noFill/>
          </a:ln>
        </p:spPr>
        <p:txBody>
          <a:bodyPr anchorCtr="0" anchor="ctr" bIns="45700" lIns="91425" spcFirstLastPara="1" rIns="91425" wrap="square" tIns="45700">
            <a:noAutofit/>
          </a:bodyPr>
          <a:lstStyle/>
          <a:p>
            <a:pPr indent="0" lvl="0" marL="0" rtl="0" algn="just">
              <a:lnSpc>
                <a:spcPct val="115000"/>
              </a:lnSpc>
              <a:spcBef>
                <a:spcPts val="1200"/>
              </a:spcBef>
              <a:spcAft>
                <a:spcPts val="0"/>
              </a:spcAft>
              <a:buNone/>
            </a:pPr>
            <a:r>
              <a:rPr b="1" lang="en-US" sz="1600">
                <a:solidFill>
                  <a:schemeClr val="dk1"/>
                </a:solidFill>
              </a:rPr>
              <a:t>Title:</a:t>
            </a:r>
            <a:r>
              <a:rPr lang="en-US" sz="1600">
                <a:solidFill>
                  <a:schemeClr val="dk1"/>
                </a:solidFill>
              </a:rPr>
              <a:t> Hiding Data in Images Using Steganography</a:t>
            </a:r>
            <a:endParaRPr sz="1600">
              <a:solidFill>
                <a:schemeClr val="dk1"/>
              </a:solidFill>
            </a:endParaRPr>
          </a:p>
          <a:p>
            <a:pPr indent="0" lvl="0" marL="0" rtl="0" algn="just">
              <a:lnSpc>
                <a:spcPct val="115000"/>
              </a:lnSpc>
              <a:spcBef>
                <a:spcPts val="1200"/>
              </a:spcBef>
              <a:spcAft>
                <a:spcPts val="0"/>
              </a:spcAft>
              <a:buNone/>
            </a:pPr>
            <a:r>
              <a:rPr b="1" lang="en-US" sz="1600">
                <a:solidFill>
                  <a:schemeClr val="dk1"/>
                </a:solidFill>
              </a:rPr>
              <a:t>Objective:</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Libre Franklin"/>
              <a:buChar char="●"/>
            </a:pPr>
            <a:r>
              <a:rPr lang="en-US" sz="1600">
                <a:solidFill>
                  <a:schemeClr val="dk1"/>
                </a:solidFill>
              </a:rPr>
              <a:t>Implement steganographic techniques to conceal data within images using RGB channels.</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rPr>
              <a:t>Evaluate the effectiveness of RGB-based methods compared to LSB techniques.</a:t>
            </a:r>
            <a:endParaRPr sz="1600">
              <a:solidFill>
                <a:schemeClr val="dk1"/>
              </a:solidFill>
            </a:endParaRPr>
          </a:p>
          <a:p>
            <a:pPr indent="0" lvl="0" marL="0" rtl="0" algn="just">
              <a:lnSpc>
                <a:spcPct val="115000"/>
              </a:lnSpc>
              <a:spcBef>
                <a:spcPts val="1200"/>
              </a:spcBef>
              <a:spcAft>
                <a:spcPts val="0"/>
              </a:spcAft>
              <a:buNone/>
            </a:pPr>
            <a:r>
              <a:rPr b="1" lang="en-US" sz="1600">
                <a:solidFill>
                  <a:schemeClr val="dk1"/>
                </a:solidFill>
              </a:rPr>
              <a:t>Importance:</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Libre Franklin"/>
              <a:buChar char="●"/>
            </a:pPr>
            <a:r>
              <a:rPr lang="en-US" sz="1600">
                <a:solidFill>
                  <a:schemeClr val="dk1"/>
                </a:solidFill>
              </a:rPr>
              <a:t>Enhances data security by leveraging RGB channels for information embedding.</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rPr>
              <a:t>Explores new avenues for covert communication and secure data transmission.</a:t>
            </a:r>
            <a:endParaRPr sz="1600">
              <a:solidFill>
                <a:schemeClr val="dk1"/>
              </a:solidFill>
            </a:endParaRPr>
          </a:p>
          <a:p>
            <a:pPr indent="0" lvl="0" marL="0" rtl="0" algn="just">
              <a:lnSpc>
                <a:spcPct val="115000"/>
              </a:lnSpc>
              <a:spcBef>
                <a:spcPts val="1200"/>
              </a:spcBef>
              <a:spcAft>
                <a:spcPts val="0"/>
              </a:spcAft>
              <a:buNone/>
            </a:pPr>
            <a:r>
              <a:rPr b="1" lang="en-US" sz="1600">
                <a:solidFill>
                  <a:schemeClr val="dk1"/>
                </a:solidFill>
              </a:rPr>
              <a:t>Applications:</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Libre Franklin"/>
              <a:buChar char="●"/>
            </a:pPr>
            <a:r>
              <a:rPr lang="en-US" sz="1600">
                <a:solidFill>
                  <a:schemeClr val="dk1"/>
                </a:solidFill>
              </a:rPr>
              <a:t>Secure messaging and confidential data exchange in digital environments.</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rPr>
              <a:t>Digital watermarking for content authentication and copyright protection.</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rPr>
              <a:t>Enhanced privacy measures in multimedia applications and social media platforms.</a:t>
            </a:r>
            <a:endParaRPr b="1">
              <a:solidFill>
                <a:schemeClr val="dk1"/>
              </a:solidFill>
            </a:endParaRPr>
          </a:p>
          <a:p>
            <a:pPr indent="-206686" lvl="0" marL="306000" rtl="0" algn="just">
              <a:lnSpc>
                <a:spcPct val="100000"/>
              </a:lnSpc>
              <a:spcBef>
                <a:spcPts val="1200"/>
              </a:spcBef>
              <a:spcAft>
                <a:spcPts val="0"/>
              </a:spcAft>
              <a:buSzPts val="1564"/>
              <a:buNone/>
            </a:pPr>
            <a:r>
              <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7"/>
          <p:cNvSpPr txBox="1"/>
          <p:nvPr>
            <p:ph type="title"/>
          </p:nvPr>
        </p:nvSpPr>
        <p:spPr>
          <a:xfrm>
            <a:off x="581200" y="702152"/>
            <a:ext cx="11029500" cy="7017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Clr>
                <a:srgbClr val="3F3F3F"/>
              </a:buClr>
              <a:buSzPts val="2800"/>
              <a:buFont typeface="Franklin Gothic"/>
              <a:buNone/>
            </a:pPr>
            <a:r>
              <a:rPr lang="en-US"/>
              <a:t>PROJECT  OVERVIEW</a:t>
            </a:r>
            <a:endParaRPr/>
          </a:p>
        </p:txBody>
      </p:sp>
      <p:sp>
        <p:nvSpPr>
          <p:cNvPr id="131" name="Google Shape;131;p17"/>
          <p:cNvSpPr txBox="1"/>
          <p:nvPr/>
        </p:nvSpPr>
        <p:spPr>
          <a:xfrm>
            <a:off x="685925" y="1671400"/>
            <a:ext cx="6665400" cy="46434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latin typeface="Libre Franklin"/>
                <a:ea typeface="Libre Franklin"/>
                <a:cs typeface="Libre Franklin"/>
                <a:sym typeface="Libre Franklin"/>
              </a:rPr>
              <a:t>Methodology:</a:t>
            </a:r>
            <a:endParaRPr b="1" sz="1600">
              <a:solidFill>
                <a:schemeClr val="dk1"/>
              </a:solidFill>
              <a:latin typeface="Libre Franklin"/>
              <a:ea typeface="Libre Franklin"/>
              <a:cs typeface="Libre Franklin"/>
              <a:sym typeface="Libre Franklin"/>
            </a:endParaRPr>
          </a:p>
          <a:p>
            <a:pPr indent="-330200" lvl="0" marL="457200" rtl="0" algn="just">
              <a:lnSpc>
                <a:spcPct val="115000"/>
              </a:lnSpc>
              <a:spcBef>
                <a:spcPts val="1200"/>
              </a:spcBef>
              <a:spcAft>
                <a:spcPts val="0"/>
              </a:spcAft>
              <a:buClr>
                <a:schemeClr val="dk1"/>
              </a:buClr>
              <a:buSzPts val="1600"/>
              <a:buFont typeface="Libre Franklin"/>
              <a:buChar char="●"/>
            </a:pPr>
            <a:r>
              <a:rPr lang="en-US" sz="1600">
                <a:solidFill>
                  <a:schemeClr val="dk1"/>
                </a:solidFill>
                <a:latin typeface="Libre Franklin"/>
                <a:ea typeface="Libre Franklin"/>
                <a:cs typeface="Libre Franklin"/>
                <a:sym typeface="Libre Franklin"/>
              </a:rPr>
              <a:t>Utilization of RGB pixel modification techniques for data embedding.</a:t>
            </a:r>
            <a:endParaRPr sz="1600">
              <a:solidFill>
                <a:schemeClr val="dk1"/>
              </a:solidFill>
              <a:latin typeface="Libre Franklin"/>
              <a:ea typeface="Libre Franklin"/>
              <a:cs typeface="Libre Franklin"/>
              <a:sym typeface="Libre Franklin"/>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latin typeface="Libre Franklin"/>
                <a:ea typeface="Libre Franklin"/>
                <a:cs typeface="Libre Franklin"/>
                <a:sym typeface="Libre Franklin"/>
              </a:rPr>
              <a:t>Comparison of embedding capacities, robustness, and image quality preservation.</a:t>
            </a:r>
            <a:endParaRPr sz="1600">
              <a:solidFill>
                <a:schemeClr val="dk1"/>
              </a:solidFill>
              <a:latin typeface="Libre Franklin"/>
              <a:ea typeface="Libre Franklin"/>
              <a:cs typeface="Libre Franklin"/>
              <a:sym typeface="Libre Franklin"/>
            </a:endParaRPr>
          </a:p>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latin typeface="Libre Franklin"/>
                <a:ea typeface="Libre Franklin"/>
                <a:cs typeface="Libre Franklin"/>
                <a:sym typeface="Libre Franklin"/>
              </a:rPr>
              <a:t>Outcomes:</a:t>
            </a:r>
            <a:endParaRPr b="1" sz="1600">
              <a:solidFill>
                <a:schemeClr val="dk1"/>
              </a:solidFill>
              <a:latin typeface="Libre Franklin"/>
              <a:ea typeface="Libre Franklin"/>
              <a:cs typeface="Libre Franklin"/>
              <a:sym typeface="Libre Franklin"/>
            </a:endParaRPr>
          </a:p>
          <a:p>
            <a:pPr indent="-330200" lvl="0" marL="457200" rtl="0" algn="just">
              <a:lnSpc>
                <a:spcPct val="115000"/>
              </a:lnSpc>
              <a:spcBef>
                <a:spcPts val="1200"/>
              </a:spcBef>
              <a:spcAft>
                <a:spcPts val="0"/>
              </a:spcAft>
              <a:buClr>
                <a:schemeClr val="dk1"/>
              </a:buClr>
              <a:buSzPts val="1600"/>
              <a:buFont typeface="Libre Franklin"/>
              <a:buChar char="●"/>
            </a:pPr>
            <a:r>
              <a:rPr lang="en-US" sz="1600">
                <a:solidFill>
                  <a:schemeClr val="dk1"/>
                </a:solidFill>
                <a:latin typeface="Libre Franklin"/>
                <a:ea typeface="Libre Franklin"/>
                <a:cs typeface="Libre Franklin"/>
                <a:sym typeface="Libre Franklin"/>
              </a:rPr>
              <a:t>Development of an integrated steganographic tool using RGB channels.</a:t>
            </a:r>
            <a:endParaRPr sz="1600">
              <a:solidFill>
                <a:schemeClr val="dk1"/>
              </a:solidFill>
              <a:latin typeface="Libre Franklin"/>
              <a:ea typeface="Libre Franklin"/>
              <a:cs typeface="Libre Franklin"/>
              <a:sym typeface="Libre Franklin"/>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latin typeface="Libre Franklin"/>
                <a:ea typeface="Libre Franklin"/>
                <a:cs typeface="Libre Franklin"/>
                <a:sym typeface="Libre Franklin"/>
              </a:rPr>
              <a:t>Assessment of security, performance, and practical applications.</a:t>
            </a:r>
            <a:endParaRPr sz="1600">
              <a:solidFill>
                <a:schemeClr val="dk1"/>
              </a:solidFill>
              <a:latin typeface="Libre Franklin"/>
              <a:ea typeface="Libre Franklin"/>
              <a:cs typeface="Libre Franklin"/>
              <a:sym typeface="Libre Franklin"/>
            </a:endParaRPr>
          </a:p>
          <a:p>
            <a:pPr indent="-330200" lvl="0" marL="457200" rtl="0" algn="just">
              <a:lnSpc>
                <a:spcPct val="115000"/>
              </a:lnSpc>
              <a:spcBef>
                <a:spcPts val="0"/>
              </a:spcBef>
              <a:spcAft>
                <a:spcPts val="0"/>
              </a:spcAft>
              <a:buClr>
                <a:schemeClr val="dk1"/>
              </a:buClr>
              <a:buSzPts val="1600"/>
              <a:buFont typeface="Libre Franklin"/>
              <a:buChar char="●"/>
            </a:pPr>
            <a:r>
              <a:rPr lang="en-US" sz="1600">
                <a:solidFill>
                  <a:schemeClr val="dk1"/>
                </a:solidFill>
                <a:latin typeface="Libre Franklin"/>
                <a:ea typeface="Libre Franklin"/>
                <a:cs typeface="Libre Franklin"/>
                <a:sym typeface="Libre Franklin"/>
              </a:rPr>
              <a:t>Recommendations for future research and advancements in image-based steganography.</a:t>
            </a:r>
            <a:endParaRPr sz="2200">
              <a:solidFill>
                <a:srgbClr val="3F3F3F"/>
              </a:solidFill>
              <a:latin typeface="Libre Franklin"/>
              <a:ea typeface="Libre Franklin"/>
              <a:cs typeface="Libre Franklin"/>
              <a:sym typeface="Libre Franklin"/>
            </a:endParaRPr>
          </a:p>
          <a:p>
            <a:pPr indent="0" lvl="0" marL="0" rtl="0" algn="just">
              <a:spcBef>
                <a:spcPts val="1200"/>
              </a:spcBef>
              <a:spcAft>
                <a:spcPts val="0"/>
              </a:spcAft>
              <a:buNone/>
            </a:pPr>
            <a:r>
              <a:t/>
            </a:r>
            <a:endParaRPr sz="1700">
              <a:solidFill>
                <a:srgbClr val="3F3F3F"/>
              </a:solidFill>
              <a:latin typeface="Libre Franklin"/>
              <a:ea typeface="Libre Franklin"/>
              <a:cs typeface="Libre Franklin"/>
              <a:sym typeface="Libre Franklin"/>
            </a:endParaRPr>
          </a:p>
        </p:txBody>
      </p:sp>
      <p:pic>
        <p:nvPicPr>
          <p:cNvPr id="132" name="Google Shape;132;p17"/>
          <p:cNvPicPr preferRelativeResize="0"/>
          <p:nvPr/>
        </p:nvPicPr>
        <p:blipFill>
          <a:blip r:embed="rId3">
            <a:alphaModFix/>
          </a:blip>
          <a:stretch>
            <a:fillRect/>
          </a:stretch>
        </p:blipFill>
        <p:spPr>
          <a:xfrm>
            <a:off x="7351325" y="2010347"/>
            <a:ext cx="4535875" cy="2837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8"/>
          <p:cNvSpPr txBox="1"/>
          <p:nvPr>
            <p:ph type="title"/>
          </p:nvPr>
        </p:nvSpPr>
        <p:spPr>
          <a:xfrm>
            <a:off x="581200" y="702152"/>
            <a:ext cx="11029500" cy="7233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3F3F3F"/>
              </a:buClr>
              <a:buSzPts val="2800"/>
              <a:buFont typeface="Franklin Gothic"/>
              <a:buNone/>
            </a:pPr>
            <a:r>
              <a:rPr lang="en-US" sz="2800"/>
              <a:t>WHO ARE THE END USERS OF THIS PROJECT?</a:t>
            </a:r>
            <a:endParaRPr/>
          </a:p>
        </p:txBody>
      </p:sp>
      <p:sp>
        <p:nvSpPr>
          <p:cNvPr id="138" name="Google Shape;138;p18"/>
          <p:cNvSpPr txBox="1"/>
          <p:nvPr>
            <p:ph idx="1" type="body"/>
          </p:nvPr>
        </p:nvSpPr>
        <p:spPr>
          <a:xfrm>
            <a:off x="581200" y="1521600"/>
            <a:ext cx="11029500" cy="4846500"/>
          </a:xfrm>
          <a:prstGeom prst="rect">
            <a:avLst/>
          </a:prstGeom>
          <a:noFill/>
          <a:ln>
            <a:noFill/>
          </a:ln>
        </p:spPr>
        <p:txBody>
          <a:bodyPr anchorCtr="0" anchor="ctr" bIns="45700" lIns="91425" spcFirstLastPara="1" rIns="91425" wrap="square" tIns="45700">
            <a:normAutofit/>
          </a:bodyPr>
          <a:lstStyle/>
          <a:p>
            <a:pPr indent="-206686" lvl="0" marL="306000" rtl="0" algn="just">
              <a:spcBef>
                <a:spcPts val="0"/>
              </a:spcBef>
              <a:spcAft>
                <a:spcPts val="0"/>
              </a:spcAft>
              <a:buClr>
                <a:schemeClr val="dk1"/>
              </a:buClr>
              <a:buSzPts val="1100"/>
              <a:buFont typeface="Arial"/>
              <a:buNone/>
            </a:pPr>
            <a:r>
              <a:rPr b="1" lang="en-US" sz="1600">
                <a:solidFill>
                  <a:schemeClr val="dk1"/>
                </a:solidFill>
              </a:rPr>
              <a:t>Security Professionals and Researchers:</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Arial"/>
              <a:buChar char="●"/>
            </a:pPr>
            <a:r>
              <a:rPr b="1" lang="en-US" sz="1600">
                <a:solidFill>
                  <a:schemeClr val="dk1"/>
                </a:solidFill>
              </a:rPr>
              <a:t>Usage:</a:t>
            </a:r>
            <a:r>
              <a:rPr lang="en-US" sz="1600">
                <a:solidFill>
                  <a:schemeClr val="dk1"/>
                </a:solidFill>
              </a:rPr>
              <a:t> Implement steganography for covert communication and data protection in cybersecurity.</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Arial"/>
              <a:buChar char="●"/>
            </a:pPr>
            <a:r>
              <a:rPr b="1" lang="en-US" sz="1600">
                <a:solidFill>
                  <a:schemeClr val="dk1"/>
                </a:solidFill>
              </a:rPr>
              <a:t>Benefit:</a:t>
            </a:r>
            <a:r>
              <a:rPr lang="en-US" sz="1600">
                <a:solidFill>
                  <a:schemeClr val="dk1"/>
                </a:solidFill>
              </a:rPr>
              <a:t> Enhance security measures by concealing sensitive information within images.</a:t>
            </a:r>
            <a:endParaRPr sz="16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rPr>
              <a:t>Digital Forensics Experts:</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Arial"/>
              <a:buChar char="●"/>
            </a:pPr>
            <a:r>
              <a:rPr b="1" lang="en-US" sz="1600">
                <a:solidFill>
                  <a:schemeClr val="dk1"/>
                </a:solidFill>
              </a:rPr>
              <a:t>Usage:</a:t>
            </a:r>
            <a:r>
              <a:rPr lang="en-US" sz="1600">
                <a:solidFill>
                  <a:schemeClr val="dk1"/>
                </a:solidFill>
              </a:rPr>
              <a:t> Detect and analyze hidden information within images for investigative purposes.</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Arial"/>
              <a:buChar char="●"/>
            </a:pPr>
            <a:r>
              <a:rPr b="1" lang="en-US" sz="1600">
                <a:solidFill>
                  <a:schemeClr val="dk1"/>
                </a:solidFill>
              </a:rPr>
              <a:t>Benefit:</a:t>
            </a:r>
            <a:r>
              <a:rPr lang="en-US" sz="1600">
                <a:solidFill>
                  <a:schemeClr val="dk1"/>
                </a:solidFill>
              </a:rPr>
              <a:t> Improve forensic capabilities to uncover hidden data and investigate cybercrimes.</a:t>
            </a:r>
            <a:endParaRPr sz="16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rPr>
              <a:t>Content Creators and Media Professionals:</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Arial"/>
              <a:buChar char="●"/>
            </a:pPr>
            <a:r>
              <a:rPr b="1" lang="en-US" sz="1600">
                <a:solidFill>
                  <a:schemeClr val="dk1"/>
                </a:solidFill>
              </a:rPr>
              <a:t>Usage:</a:t>
            </a:r>
            <a:r>
              <a:rPr lang="en-US" sz="1600">
                <a:solidFill>
                  <a:schemeClr val="dk1"/>
                </a:solidFill>
              </a:rPr>
              <a:t> Embed digital watermarks for copyright protection and content authentication.</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Arial"/>
              <a:buChar char="●"/>
            </a:pPr>
            <a:r>
              <a:rPr b="1" lang="en-US" sz="1600">
                <a:solidFill>
                  <a:schemeClr val="dk1"/>
                </a:solidFill>
              </a:rPr>
              <a:t>Benefit:</a:t>
            </a:r>
            <a:r>
              <a:rPr lang="en-US" sz="1600">
                <a:solidFill>
                  <a:schemeClr val="dk1"/>
                </a:solidFill>
              </a:rPr>
              <a:t> Safeguard intellectual property rights and prevent unauthorized use of digital assets.</a:t>
            </a:r>
            <a:endParaRPr sz="16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rPr>
              <a:t>General Users and Privacy Advocates:</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Arial"/>
              <a:buChar char="●"/>
            </a:pPr>
            <a:r>
              <a:rPr b="1" lang="en-US" sz="1600">
                <a:solidFill>
                  <a:schemeClr val="dk1"/>
                </a:solidFill>
              </a:rPr>
              <a:t>Usage:</a:t>
            </a:r>
            <a:r>
              <a:rPr lang="en-US" sz="1600">
                <a:solidFill>
                  <a:schemeClr val="dk1"/>
                </a:solidFill>
              </a:rPr>
              <a:t> Secure personal and confidential communications over digital platforms.</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Arial"/>
              <a:buChar char="●"/>
            </a:pPr>
            <a:r>
              <a:rPr b="1" lang="en-US" sz="1600">
                <a:solidFill>
                  <a:schemeClr val="dk1"/>
                </a:solidFill>
              </a:rPr>
              <a:t>Benefit:</a:t>
            </a:r>
            <a:r>
              <a:rPr lang="en-US" sz="1600">
                <a:solidFill>
                  <a:schemeClr val="dk1"/>
                </a:solidFill>
              </a:rPr>
              <a:t> Maintain privacy and confidentiality in digital interactions and social media communications.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9"/>
          <p:cNvSpPr txBox="1"/>
          <p:nvPr>
            <p:ph type="title"/>
          </p:nvPr>
        </p:nvSpPr>
        <p:spPr>
          <a:xfrm>
            <a:off x="581200" y="493805"/>
            <a:ext cx="11029500" cy="6963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100000"/>
              </a:lnSpc>
              <a:spcBef>
                <a:spcPts val="0"/>
              </a:spcBef>
              <a:spcAft>
                <a:spcPts val="0"/>
              </a:spcAft>
              <a:buClr>
                <a:srgbClr val="3F3F3F"/>
              </a:buClr>
              <a:buSzPct val="100000"/>
              <a:buFont typeface="Franklin Gothic"/>
              <a:buNone/>
            </a:pPr>
            <a:br>
              <a:rPr lang="en-US" sz="2800"/>
            </a:br>
            <a:r>
              <a:rPr lang="en-US" sz="2800"/>
              <a:t>YOUR SOLUTION AND ITS VALUE PROPOSITION</a:t>
            </a:r>
            <a:endParaRPr/>
          </a:p>
        </p:txBody>
      </p:sp>
      <p:sp>
        <p:nvSpPr>
          <p:cNvPr id="144" name="Google Shape;144;p19"/>
          <p:cNvSpPr txBox="1"/>
          <p:nvPr>
            <p:ph idx="1" type="body"/>
          </p:nvPr>
        </p:nvSpPr>
        <p:spPr>
          <a:xfrm>
            <a:off x="581200" y="1425325"/>
            <a:ext cx="11029500" cy="5135400"/>
          </a:xfrm>
          <a:prstGeom prst="rect">
            <a:avLst/>
          </a:prstGeom>
          <a:noFill/>
          <a:ln>
            <a:noFill/>
          </a:ln>
        </p:spPr>
        <p:txBody>
          <a:bodyPr anchorCtr="0" anchor="ctr" bIns="45700" lIns="91425" spcFirstLastPara="1" rIns="91425" wrap="square" tIns="45700">
            <a:normAutofit/>
          </a:bodyPr>
          <a:lstStyle/>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rPr>
              <a:t>Solution:</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Arial"/>
              <a:buChar char="●"/>
            </a:pPr>
            <a:r>
              <a:rPr b="1" lang="en-US" sz="1600">
                <a:solidFill>
                  <a:schemeClr val="dk1"/>
                </a:solidFill>
              </a:rPr>
              <a:t>Steganography in Images:</a:t>
            </a:r>
            <a:r>
              <a:rPr lang="en-US" sz="1600">
                <a:solidFill>
                  <a:schemeClr val="dk1"/>
                </a:solidFill>
              </a:rPr>
              <a:t> Implement advanced steganographic techniques to hide data within image pixels, ensuring secure and covert data transmission.</a:t>
            </a:r>
            <a:endParaRPr sz="1600">
              <a:solidFill>
                <a:schemeClr val="dk1"/>
              </a:solidFill>
            </a:endParaRPr>
          </a:p>
          <a:p>
            <a:pPr indent="0" lvl="0" marL="0" rtl="0" algn="just">
              <a:lnSpc>
                <a:spcPct val="115000"/>
              </a:lnSpc>
              <a:spcBef>
                <a:spcPts val="1200"/>
              </a:spcBef>
              <a:spcAft>
                <a:spcPts val="0"/>
              </a:spcAft>
              <a:buClr>
                <a:schemeClr val="dk1"/>
              </a:buClr>
              <a:buSzPts val="1100"/>
              <a:buFont typeface="Arial"/>
              <a:buNone/>
            </a:pPr>
            <a:r>
              <a:rPr b="1" lang="en-US" sz="1600">
                <a:solidFill>
                  <a:schemeClr val="dk1"/>
                </a:solidFill>
              </a:rPr>
              <a:t>Value Proposition:</a:t>
            </a:r>
            <a:endParaRPr b="1" sz="1600">
              <a:solidFill>
                <a:schemeClr val="dk1"/>
              </a:solidFill>
            </a:endParaRPr>
          </a:p>
          <a:p>
            <a:pPr indent="-330200" lvl="0" marL="457200" rtl="0" algn="just">
              <a:lnSpc>
                <a:spcPct val="115000"/>
              </a:lnSpc>
              <a:spcBef>
                <a:spcPts val="1200"/>
              </a:spcBef>
              <a:spcAft>
                <a:spcPts val="0"/>
              </a:spcAft>
              <a:buClr>
                <a:schemeClr val="dk1"/>
              </a:buClr>
              <a:buSzPts val="1600"/>
              <a:buFont typeface="Libre Franklin"/>
              <a:buAutoNum type="arabicPeriod"/>
            </a:pPr>
            <a:r>
              <a:rPr b="1" lang="en-US" sz="1600">
                <a:solidFill>
                  <a:schemeClr val="dk1"/>
                </a:solidFill>
              </a:rPr>
              <a:t>Enhanced Data Security:</a:t>
            </a:r>
            <a:endParaRPr b="1"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Conceals sensitive information within image pixels, making it difficult to detect or intercept.</a:t>
            </a:r>
            <a:endParaRPr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Provides a covert communication method that enhances data confidentiality and privacy.</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AutoNum type="arabicPeriod"/>
            </a:pPr>
            <a:r>
              <a:rPr b="1" lang="en-US" sz="1600">
                <a:solidFill>
                  <a:schemeClr val="dk1"/>
                </a:solidFill>
              </a:rPr>
              <a:t>Preservation of Image Integrity:</a:t>
            </a:r>
            <a:endParaRPr b="1"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Embeds data without perceptibly altering the visual quality of the image.</a:t>
            </a:r>
            <a:endParaRPr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Ensures the original image remains intact and usable, maintaining its aesthetic and functional value.</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AutoNum type="arabicPeriod"/>
            </a:pPr>
            <a:r>
              <a:rPr b="1" lang="en-US" sz="1600">
                <a:solidFill>
                  <a:schemeClr val="dk1"/>
                </a:solidFill>
              </a:rPr>
              <a:t>Versatile Applications:</a:t>
            </a:r>
            <a:endParaRPr b="1"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Suitable for various sectors including cybersecurity, digital forensics, media, and personal privacy.</a:t>
            </a:r>
            <a:endParaRPr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Supports applications such as secure messaging, digital watermarking, and intellectual property protection.</a:t>
            </a:r>
            <a:endParaRPr sz="1600">
              <a:solidFill>
                <a:schemeClr val="dk1"/>
              </a:solidFill>
            </a:endParaRPr>
          </a:p>
          <a:p>
            <a:pPr indent="-206686" lvl="0" marL="306000" rtl="0" algn="just">
              <a:lnSpc>
                <a:spcPct val="110000"/>
              </a:lnSpc>
              <a:spcBef>
                <a:spcPts val="1200"/>
              </a:spcBef>
              <a:spcAft>
                <a:spcPts val="0"/>
              </a:spcAft>
              <a:buSzPts val="1564"/>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0"/>
          <p:cNvSpPr txBox="1"/>
          <p:nvPr>
            <p:ph type="title"/>
          </p:nvPr>
        </p:nvSpPr>
        <p:spPr>
          <a:xfrm>
            <a:off x="581200" y="493800"/>
            <a:ext cx="11029500" cy="10491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3F3F3F"/>
              </a:buClr>
              <a:buSzPts val="2800"/>
              <a:buFont typeface="Franklin Gothic"/>
              <a:buNone/>
            </a:pPr>
            <a:r>
              <a:rPr lang="en-US"/>
              <a:t>HOW DID YOU CUSTOMIZE THE PROJECT AND MAKE IT YOUR OWN</a:t>
            </a:r>
            <a:endParaRPr/>
          </a:p>
        </p:txBody>
      </p:sp>
      <p:sp>
        <p:nvSpPr>
          <p:cNvPr id="150" name="Google Shape;150;p20"/>
          <p:cNvSpPr txBox="1"/>
          <p:nvPr>
            <p:ph idx="1" type="body"/>
          </p:nvPr>
        </p:nvSpPr>
        <p:spPr>
          <a:xfrm>
            <a:off x="538400" y="1457425"/>
            <a:ext cx="11029500" cy="5082000"/>
          </a:xfrm>
          <a:prstGeom prst="rect">
            <a:avLst/>
          </a:prstGeom>
          <a:noFill/>
          <a:ln>
            <a:noFill/>
          </a:ln>
        </p:spPr>
        <p:txBody>
          <a:bodyPr anchorCtr="0" anchor="ctr" bIns="45700" lIns="91425" spcFirstLastPara="1" rIns="91425" wrap="square" tIns="45700">
            <a:normAutofit lnSpcReduction="20000"/>
          </a:bodyPr>
          <a:lstStyle/>
          <a:p>
            <a:pPr indent="0" lvl="0" marL="0" rtl="0" algn="just">
              <a:lnSpc>
                <a:spcPct val="150000"/>
              </a:lnSpc>
              <a:spcBef>
                <a:spcPts val="1400"/>
              </a:spcBef>
              <a:spcAft>
                <a:spcPts val="0"/>
              </a:spcAft>
              <a:buClr>
                <a:schemeClr val="dk1"/>
              </a:buClr>
              <a:buSzPts val="1100"/>
              <a:buFont typeface="Arial"/>
              <a:buNone/>
            </a:pPr>
            <a:r>
              <a:rPr b="1" lang="en-US" sz="1800">
                <a:solidFill>
                  <a:schemeClr val="dk1"/>
                </a:solidFill>
              </a:rPr>
              <a:t>My Customization of the Project</a:t>
            </a:r>
            <a:endParaRPr b="1" sz="1800">
              <a:solidFill>
                <a:schemeClr val="dk1"/>
              </a:solidFill>
            </a:endParaRPr>
          </a:p>
          <a:p>
            <a:pPr indent="-330200" lvl="0" marL="457200" rtl="0" algn="just">
              <a:lnSpc>
                <a:spcPct val="150000"/>
              </a:lnSpc>
              <a:spcBef>
                <a:spcPts val="1200"/>
              </a:spcBef>
              <a:spcAft>
                <a:spcPts val="0"/>
              </a:spcAft>
              <a:buClr>
                <a:schemeClr val="dk1"/>
              </a:buClr>
              <a:buSzPts val="1600"/>
              <a:buFont typeface="Arial"/>
              <a:buAutoNum type="arabicPeriod"/>
            </a:pPr>
            <a:r>
              <a:rPr b="1" lang="en-US" sz="1600">
                <a:solidFill>
                  <a:schemeClr val="dk1"/>
                </a:solidFill>
              </a:rPr>
              <a:t>Focused on Code Refinement:</a:t>
            </a:r>
            <a:r>
              <a:rPr lang="en-US" sz="1600">
                <a:solidFill>
                  <a:schemeClr val="dk1"/>
                </a:solidFill>
              </a:rPr>
              <a:t> I made minor adjustments to the steganography implementation, such as refining the LSB embedding method or experimenting with different data encoding techniques.</a:t>
            </a:r>
            <a:endParaRPr sz="1600">
              <a:solidFill>
                <a:schemeClr val="dk1"/>
              </a:solidFill>
            </a:endParaRPr>
          </a:p>
          <a:p>
            <a:pPr indent="-330200" lvl="0" marL="457200" rtl="0" algn="just">
              <a:lnSpc>
                <a:spcPct val="150000"/>
              </a:lnSpc>
              <a:spcBef>
                <a:spcPts val="0"/>
              </a:spcBef>
              <a:spcAft>
                <a:spcPts val="0"/>
              </a:spcAft>
              <a:buClr>
                <a:schemeClr val="dk1"/>
              </a:buClr>
              <a:buSzPts val="1600"/>
              <a:buFont typeface="Arial"/>
              <a:buAutoNum type="arabicPeriod"/>
            </a:pPr>
            <a:r>
              <a:rPr b="1" lang="en-US" sz="1600">
                <a:solidFill>
                  <a:schemeClr val="dk1"/>
                </a:solidFill>
              </a:rPr>
              <a:t>Hands-On Learning Experience:</a:t>
            </a:r>
            <a:r>
              <a:rPr lang="en-US" sz="1600">
                <a:solidFill>
                  <a:schemeClr val="dk1"/>
                </a:solidFill>
              </a:rPr>
              <a:t> By actively modifying the code, I gained practical insights into how steganographic algorithms work and their impact on image quality and data security.</a:t>
            </a:r>
            <a:endParaRPr sz="1600">
              <a:solidFill>
                <a:schemeClr val="dk1"/>
              </a:solidFill>
            </a:endParaRPr>
          </a:p>
          <a:p>
            <a:pPr indent="-330200" lvl="0" marL="457200" rtl="0" algn="just">
              <a:lnSpc>
                <a:spcPct val="150000"/>
              </a:lnSpc>
              <a:spcBef>
                <a:spcPts val="0"/>
              </a:spcBef>
              <a:spcAft>
                <a:spcPts val="0"/>
              </a:spcAft>
              <a:buClr>
                <a:schemeClr val="dk1"/>
              </a:buClr>
              <a:buSzPts val="1600"/>
              <a:buFont typeface="Arial"/>
              <a:buAutoNum type="arabicPeriod"/>
            </a:pPr>
            <a:r>
              <a:rPr b="1" lang="en-US" sz="1600">
                <a:solidFill>
                  <a:schemeClr val="dk1"/>
                </a:solidFill>
              </a:rPr>
              <a:t>Personal Exploration:</a:t>
            </a:r>
            <a:r>
              <a:rPr lang="en-US" sz="1600">
                <a:solidFill>
                  <a:schemeClr val="dk1"/>
                </a:solidFill>
              </a:rPr>
              <a:t> I explored how small changes in code parameters, such as embedding capacity or pixel manipulation techniques, affect the effectiveness and robustness of the steganographic tool.</a:t>
            </a:r>
            <a:endParaRPr sz="1600">
              <a:solidFill>
                <a:schemeClr val="dk1"/>
              </a:solidFill>
            </a:endParaRPr>
          </a:p>
          <a:p>
            <a:pPr indent="-330200" lvl="0" marL="457200" rtl="0" algn="just">
              <a:lnSpc>
                <a:spcPct val="150000"/>
              </a:lnSpc>
              <a:spcBef>
                <a:spcPts val="0"/>
              </a:spcBef>
              <a:spcAft>
                <a:spcPts val="0"/>
              </a:spcAft>
              <a:buClr>
                <a:schemeClr val="dk1"/>
              </a:buClr>
              <a:buSzPts val="1600"/>
              <a:buFont typeface="Arial"/>
              <a:buAutoNum type="arabicPeriod"/>
            </a:pPr>
            <a:r>
              <a:rPr b="1" lang="en-US" sz="1600">
                <a:solidFill>
                  <a:schemeClr val="dk1"/>
                </a:solidFill>
              </a:rPr>
              <a:t>Incremental Learning:</a:t>
            </a:r>
            <a:r>
              <a:rPr lang="en-US" sz="1600">
                <a:solidFill>
                  <a:schemeClr val="dk1"/>
                </a:solidFill>
              </a:rPr>
              <a:t> Through iterative changes and testing, I incrementally improved my understanding of steganography concepts and techniques without overwhelming complexity.</a:t>
            </a:r>
            <a:endParaRPr sz="1600">
              <a:solidFill>
                <a:schemeClr val="dk1"/>
              </a:solidFill>
            </a:endParaRPr>
          </a:p>
          <a:p>
            <a:pPr indent="-330200" lvl="0" marL="457200" rtl="0" algn="just">
              <a:lnSpc>
                <a:spcPct val="150000"/>
              </a:lnSpc>
              <a:spcBef>
                <a:spcPts val="0"/>
              </a:spcBef>
              <a:spcAft>
                <a:spcPts val="0"/>
              </a:spcAft>
              <a:buClr>
                <a:schemeClr val="dk1"/>
              </a:buClr>
              <a:buSzPts val="1600"/>
              <a:buFont typeface="Arial"/>
              <a:buAutoNum type="arabicPeriod"/>
            </a:pPr>
            <a:r>
              <a:rPr b="1" lang="en-US" sz="1600">
                <a:solidFill>
                  <a:schemeClr val="dk1"/>
                </a:solidFill>
              </a:rPr>
              <a:t>Self-Paced Experimentation:</a:t>
            </a:r>
            <a:r>
              <a:rPr lang="en-US" sz="1600">
                <a:solidFill>
                  <a:schemeClr val="dk1"/>
                </a:solidFill>
              </a:rPr>
              <a:t> I took the opportunity to experiment at my own pace, learning from both successful implementations and troubleshooting challenges encountered during coding.</a:t>
            </a:r>
            <a:endParaRPr sz="1600">
              <a:solidFill>
                <a:schemeClr val="dk1"/>
              </a:solidFill>
            </a:endParaRPr>
          </a:p>
          <a:p>
            <a:pPr indent="-330200" lvl="0" marL="457200" rtl="0" algn="just">
              <a:lnSpc>
                <a:spcPct val="150000"/>
              </a:lnSpc>
              <a:spcBef>
                <a:spcPts val="0"/>
              </a:spcBef>
              <a:spcAft>
                <a:spcPts val="0"/>
              </a:spcAft>
              <a:buClr>
                <a:schemeClr val="dk1"/>
              </a:buClr>
              <a:buSzPts val="1600"/>
              <a:buFont typeface="Arial"/>
              <a:buAutoNum type="arabicPeriod"/>
            </a:pPr>
            <a:r>
              <a:rPr b="1" lang="en-US" sz="1600">
                <a:solidFill>
                  <a:schemeClr val="dk1"/>
                </a:solidFill>
              </a:rPr>
              <a:t>Preparation for Independent Application:</a:t>
            </a:r>
            <a:r>
              <a:rPr lang="en-US" sz="1600">
                <a:solidFill>
                  <a:schemeClr val="dk1"/>
                </a:solidFill>
              </a:rPr>
              <a:t> With each adjustment, I prepared myself to apply the knowledge independently, aiming to use steganography for personal or educational projects in the future.</a:t>
            </a:r>
            <a:endParaRPr sz="1600">
              <a:solidFill>
                <a:schemeClr val="dk1"/>
              </a:solidFill>
            </a:endParaRPr>
          </a:p>
          <a:p>
            <a:pPr indent="-206686" lvl="0" marL="306000" rtl="0" algn="just">
              <a:lnSpc>
                <a:spcPct val="150000"/>
              </a:lnSpc>
              <a:spcBef>
                <a:spcPts val="1200"/>
              </a:spcBef>
              <a:spcAft>
                <a:spcPts val="0"/>
              </a:spcAft>
              <a:buSzPts val="1564"/>
              <a:buNone/>
            </a:pPr>
            <a:r>
              <a:t/>
            </a: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1"/>
          <p:cNvSpPr txBox="1"/>
          <p:nvPr>
            <p:ph type="title"/>
          </p:nvPr>
        </p:nvSpPr>
        <p:spPr>
          <a:xfrm>
            <a:off x="581200" y="493806"/>
            <a:ext cx="11029500" cy="642600"/>
          </a:xfrm>
          <a:prstGeom prst="rect">
            <a:avLst/>
          </a:prstGeom>
          <a:noFill/>
          <a:ln>
            <a:noFill/>
          </a:ln>
        </p:spPr>
        <p:txBody>
          <a:bodyPr anchorCtr="0" anchor="ctr" bIns="45700" lIns="91425" spcFirstLastPara="1" rIns="91425" wrap="square" tIns="45700">
            <a:normAutofit/>
          </a:bodyPr>
          <a:lstStyle/>
          <a:p>
            <a:pPr indent="0" lvl="0" marL="0" rtl="0" algn="l">
              <a:lnSpc>
                <a:spcPct val="100000"/>
              </a:lnSpc>
              <a:spcBef>
                <a:spcPts val="0"/>
              </a:spcBef>
              <a:spcAft>
                <a:spcPts val="0"/>
              </a:spcAft>
              <a:buClr>
                <a:srgbClr val="3F3F3F"/>
              </a:buClr>
              <a:buSzPts val="2800"/>
              <a:buFont typeface="Franklin Gothic"/>
              <a:buNone/>
            </a:pPr>
            <a:r>
              <a:rPr lang="en-US"/>
              <a:t>MODELLING</a:t>
            </a:r>
            <a:endParaRPr/>
          </a:p>
        </p:txBody>
      </p:sp>
      <p:sp>
        <p:nvSpPr>
          <p:cNvPr id="156" name="Google Shape;156;p21"/>
          <p:cNvSpPr txBox="1"/>
          <p:nvPr>
            <p:ph idx="1" type="body"/>
          </p:nvPr>
        </p:nvSpPr>
        <p:spPr>
          <a:xfrm>
            <a:off x="581200" y="1243450"/>
            <a:ext cx="11029500" cy="5467200"/>
          </a:xfrm>
          <a:prstGeom prst="rect">
            <a:avLst/>
          </a:prstGeom>
          <a:noFill/>
          <a:ln>
            <a:noFill/>
          </a:ln>
        </p:spPr>
        <p:txBody>
          <a:bodyPr anchorCtr="0" anchor="ctr" bIns="45700" lIns="91425" spcFirstLastPara="1" rIns="91425" wrap="square" tIns="45700">
            <a:normAutofit/>
          </a:bodyPr>
          <a:lstStyle/>
          <a:p>
            <a:pPr indent="0" lvl="0" marL="0" rtl="0" algn="just">
              <a:lnSpc>
                <a:spcPct val="115000"/>
              </a:lnSpc>
              <a:spcBef>
                <a:spcPts val="1400"/>
              </a:spcBef>
              <a:spcAft>
                <a:spcPts val="0"/>
              </a:spcAft>
              <a:buClr>
                <a:schemeClr val="dk1"/>
              </a:buClr>
              <a:buSzPts val="1100"/>
              <a:buFont typeface="Arial"/>
              <a:buNone/>
            </a:pPr>
            <a:r>
              <a:rPr b="1" lang="en-US" sz="1800">
                <a:solidFill>
                  <a:schemeClr val="dk1"/>
                </a:solidFill>
              </a:rPr>
              <a:t>Simplified Modeling Approach for Steganography Project</a:t>
            </a:r>
            <a:endParaRPr b="1" sz="1800">
              <a:solidFill>
                <a:schemeClr val="dk1"/>
              </a:solidFill>
            </a:endParaRPr>
          </a:p>
          <a:p>
            <a:pPr indent="-330200" lvl="0" marL="457200" rtl="0" algn="just">
              <a:lnSpc>
                <a:spcPct val="115000"/>
              </a:lnSpc>
              <a:spcBef>
                <a:spcPts val="1200"/>
              </a:spcBef>
              <a:spcAft>
                <a:spcPts val="0"/>
              </a:spcAft>
              <a:buClr>
                <a:schemeClr val="dk1"/>
              </a:buClr>
              <a:buSzPts val="1600"/>
              <a:buFont typeface="Libre Franklin"/>
              <a:buAutoNum type="arabicPeriod"/>
            </a:pPr>
            <a:r>
              <a:rPr b="1" lang="en-US" sz="1600">
                <a:solidFill>
                  <a:schemeClr val="dk1"/>
                </a:solidFill>
              </a:rPr>
              <a:t>Objective Definition:</a:t>
            </a:r>
            <a:endParaRPr b="1"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Clearly define the goal: embedding data securely within images using steganography techniques.</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AutoNum type="arabicPeriod"/>
            </a:pPr>
            <a:r>
              <a:rPr b="1" lang="en-US" sz="1600">
                <a:solidFill>
                  <a:schemeClr val="dk1"/>
                </a:solidFill>
              </a:rPr>
              <a:t>Data Preparation:</a:t>
            </a:r>
            <a:endParaRPr b="1"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Gather various image files (JPEG, PNG) for testing and embedding data.</a:t>
            </a:r>
            <a:endParaRPr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Ensure images represent typical use cases relevant to your application.</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AutoNum type="arabicPeriod"/>
            </a:pPr>
            <a:r>
              <a:rPr b="1" lang="en-US" sz="1600">
                <a:solidFill>
                  <a:schemeClr val="dk1"/>
                </a:solidFill>
              </a:rPr>
              <a:t>Algorithm Implementation:</a:t>
            </a:r>
            <a:endParaRPr b="1"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Choose and implement steganographic algorithms (e.g., LSB) using Python in Jupyter notebooks.</a:t>
            </a:r>
            <a:endParaRPr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Utilize libraries like PIL (Pillow) for image handling and NumPy for data manipulation.</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AutoNum type="arabicPeriod"/>
            </a:pPr>
            <a:r>
              <a:rPr b="1" lang="en-US" sz="1600">
                <a:solidFill>
                  <a:schemeClr val="dk1"/>
                </a:solidFill>
              </a:rPr>
              <a:t>Evaluation and Testing:</a:t>
            </a:r>
            <a:endParaRPr b="1"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Define metrics (e.g., embedding capacity, image quality) to assess algorithm performance.</a:t>
            </a:r>
            <a:endParaRPr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Test implementations on different images and data sizes to evaluate effectiveness and robustness.</a:t>
            </a:r>
            <a:endParaRPr sz="1600">
              <a:solidFill>
                <a:schemeClr val="dk1"/>
              </a:solidFill>
            </a:endParaRPr>
          </a:p>
          <a:p>
            <a:pPr indent="-330200" lvl="0" marL="457200" rtl="0" algn="just">
              <a:lnSpc>
                <a:spcPct val="115000"/>
              </a:lnSpc>
              <a:spcBef>
                <a:spcPts val="0"/>
              </a:spcBef>
              <a:spcAft>
                <a:spcPts val="0"/>
              </a:spcAft>
              <a:buClr>
                <a:schemeClr val="dk1"/>
              </a:buClr>
              <a:buSzPts val="1600"/>
              <a:buFont typeface="Libre Franklin"/>
              <a:buAutoNum type="arabicPeriod"/>
            </a:pPr>
            <a:r>
              <a:rPr b="1" lang="en-US" sz="1600">
                <a:solidFill>
                  <a:schemeClr val="dk1"/>
                </a:solidFill>
              </a:rPr>
              <a:t>Documentation and Deployment:</a:t>
            </a:r>
            <a:endParaRPr b="1"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Document code and findings directly in Jupyter notebooks with explanations and visualizations.</a:t>
            </a:r>
            <a:endParaRPr sz="1600">
              <a:solidFill>
                <a:schemeClr val="dk1"/>
              </a:solidFill>
            </a:endParaRPr>
          </a:p>
          <a:p>
            <a:pPr indent="-330200" lvl="1" marL="914400" rtl="0" algn="just">
              <a:lnSpc>
                <a:spcPct val="115000"/>
              </a:lnSpc>
              <a:spcBef>
                <a:spcPts val="0"/>
              </a:spcBef>
              <a:spcAft>
                <a:spcPts val="0"/>
              </a:spcAft>
              <a:buClr>
                <a:schemeClr val="dk1"/>
              </a:buClr>
              <a:buSzPts val="1600"/>
              <a:buFont typeface="Libre Franklin"/>
              <a:buChar char="○"/>
            </a:pPr>
            <a:r>
              <a:rPr lang="en-US" sz="1600">
                <a:solidFill>
                  <a:schemeClr val="dk1"/>
                </a:solidFill>
              </a:rPr>
              <a:t>Prepare notebooks for deployment, showcasing practical applications like secure messaging or digital watermarking.</a:t>
            </a:r>
            <a:endParaRPr sz="2200"/>
          </a:p>
        </p:txBody>
      </p:sp>
    </p:spTree>
  </p:cSld>
  <p:clrMapOvr>
    <a:masterClrMapping/>
  </p:clrMapOvr>
</p:sld>
</file>

<file path=ppt/theme/theme1.xml><?xml version="1.0" encoding="utf-8"?>
<a:theme xmlns:a="http://schemas.openxmlformats.org/drawingml/2006/main" xmlns:r="http://schemas.openxmlformats.org/officeDocument/2006/relationships" name="DividendVTI">
  <a:themeElements>
    <a:clrScheme name="Blue II">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